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531" r:id="rId2"/>
    <p:sldId id="532" r:id="rId3"/>
    <p:sldId id="534" r:id="rId4"/>
    <p:sldId id="535" r:id="rId5"/>
    <p:sldId id="536" r:id="rId6"/>
    <p:sldId id="537" r:id="rId7"/>
    <p:sldId id="538" r:id="rId8"/>
    <p:sldId id="533" r:id="rId9"/>
    <p:sldId id="287" r:id="rId10"/>
    <p:sldId id="539"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EAFF"/>
    <a:srgbClr val="9CC04F"/>
    <a:srgbClr val="6666FF"/>
    <a:srgbClr val="667F34"/>
    <a:srgbClr val="819F41"/>
    <a:srgbClr val="9ED418"/>
    <a:srgbClr val="B1D608"/>
    <a:srgbClr val="8CAD47"/>
    <a:srgbClr val="91B1B9"/>
    <a:srgbClr val="60606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08" autoAdjust="0"/>
    <p:restoredTop sz="96723" autoAdjust="0"/>
  </p:normalViewPr>
  <p:slideViewPr>
    <p:cSldViewPr snapToGrid="0" snapToObjects="1">
      <p:cViewPr varScale="1">
        <p:scale>
          <a:sx n="127" d="100"/>
          <a:sy n="127" d="100"/>
        </p:scale>
        <p:origin x="1008"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172" d="100"/>
          <a:sy n="172" d="100"/>
        </p:scale>
        <p:origin x="6552"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7DE35D-7FD4-C041-80D1-708EA0AF9E16}" type="datetimeFigureOut">
              <a:rPr lang="en-US" smtClean="0"/>
              <a:t>6/8/18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996073-F42D-D847-A27C-CA79A47E63A1}" type="slidenum">
              <a:rPr lang="en-US" smtClean="0"/>
              <a:t>‹#›</a:t>
            </a:fld>
            <a:endParaRPr lang="en-US" dirty="0"/>
          </a:p>
        </p:txBody>
      </p:sp>
    </p:spTree>
    <p:extLst>
      <p:ext uri="{BB962C8B-B14F-4D97-AF65-F5344CB8AC3E}">
        <p14:creationId xmlns:p14="http://schemas.microsoft.com/office/powerpoint/2010/main" val="229350648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A5996073-F42D-D847-A27C-CA79A47E63A1}" type="slidenum">
              <a:rPr lang="en-US" smtClean="0"/>
              <a:t>1</a:t>
            </a:fld>
            <a:endParaRPr lang="en-US" dirty="0"/>
          </a:p>
        </p:txBody>
      </p:sp>
    </p:spTree>
    <p:extLst>
      <p:ext uri="{BB962C8B-B14F-4D97-AF65-F5344CB8AC3E}">
        <p14:creationId xmlns:p14="http://schemas.microsoft.com/office/powerpoint/2010/main" val="4017417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A5996073-F42D-D847-A27C-CA79A47E63A1}" type="slidenum">
              <a:rPr lang="en-US" smtClean="0"/>
              <a:t>2</a:t>
            </a:fld>
            <a:endParaRPr lang="en-US" dirty="0"/>
          </a:p>
        </p:txBody>
      </p:sp>
    </p:spTree>
    <p:extLst>
      <p:ext uri="{BB962C8B-B14F-4D97-AF65-F5344CB8AC3E}">
        <p14:creationId xmlns:p14="http://schemas.microsoft.com/office/powerpoint/2010/main" val="759929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A5996073-F42D-D847-A27C-CA79A47E63A1}" type="slidenum">
              <a:rPr lang="en-US" smtClean="0"/>
              <a:t>3</a:t>
            </a:fld>
            <a:endParaRPr lang="en-US" dirty="0"/>
          </a:p>
        </p:txBody>
      </p:sp>
    </p:spTree>
    <p:extLst>
      <p:ext uri="{BB962C8B-B14F-4D97-AF65-F5344CB8AC3E}">
        <p14:creationId xmlns:p14="http://schemas.microsoft.com/office/powerpoint/2010/main" val="2567927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A5996073-F42D-D847-A27C-CA79A47E63A1}" type="slidenum">
              <a:rPr lang="en-US" smtClean="0"/>
              <a:t>4</a:t>
            </a:fld>
            <a:endParaRPr lang="en-US" dirty="0"/>
          </a:p>
        </p:txBody>
      </p:sp>
    </p:spTree>
    <p:extLst>
      <p:ext uri="{BB962C8B-B14F-4D97-AF65-F5344CB8AC3E}">
        <p14:creationId xmlns:p14="http://schemas.microsoft.com/office/powerpoint/2010/main" val="4137113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A5996073-F42D-D847-A27C-CA79A47E63A1}" type="slidenum">
              <a:rPr lang="en-US" smtClean="0"/>
              <a:t>5</a:t>
            </a:fld>
            <a:endParaRPr lang="en-US" dirty="0"/>
          </a:p>
        </p:txBody>
      </p:sp>
    </p:spTree>
    <p:extLst>
      <p:ext uri="{BB962C8B-B14F-4D97-AF65-F5344CB8AC3E}">
        <p14:creationId xmlns:p14="http://schemas.microsoft.com/office/powerpoint/2010/main" val="2112086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A5996073-F42D-D847-A27C-CA79A47E63A1}" type="slidenum">
              <a:rPr lang="en-US" smtClean="0"/>
              <a:t>6</a:t>
            </a:fld>
            <a:endParaRPr lang="en-US" dirty="0"/>
          </a:p>
        </p:txBody>
      </p:sp>
    </p:spTree>
    <p:extLst>
      <p:ext uri="{BB962C8B-B14F-4D97-AF65-F5344CB8AC3E}">
        <p14:creationId xmlns:p14="http://schemas.microsoft.com/office/powerpoint/2010/main" val="519464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A5996073-F42D-D847-A27C-CA79A47E63A1}" type="slidenum">
              <a:rPr lang="en-US" smtClean="0"/>
              <a:t>7</a:t>
            </a:fld>
            <a:endParaRPr lang="en-US" dirty="0"/>
          </a:p>
        </p:txBody>
      </p:sp>
    </p:spTree>
    <p:extLst>
      <p:ext uri="{BB962C8B-B14F-4D97-AF65-F5344CB8AC3E}">
        <p14:creationId xmlns:p14="http://schemas.microsoft.com/office/powerpoint/2010/main" val="540240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A5996073-F42D-D847-A27C-CA79A47E63A1}" type="slidenum">
              <a:rPr lang="en-US" smtClean="0"/>
              <a:t>8</a:t>
            </a:fld>
            <a:endParaRPr lang="en-US" dirty="0"/>
          </a:p>
        </p:txBody>
      </p:sp>
    </p:spTree>
    <p:extLst>
      <p:ext uri="{BB962C8B-B14F-4D97-AF65-F5344CB8AC3E}">
        <p14:creationId xmlns:p14="http://schemas.microsoft.com/office/powerpoint/2010/main" val="595119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A5996073-F42D-D847-A27C-CA79A47E63A1}" type="slidenum">
              <a:rPr lang="en-US" smtClean="0"/>
              <a:t>10</a:t>
            </a:fld>
            <a:endParaRPr lang="en-US" dirty="0"/>
          </a:p>
        </p:txBody>
      </p:sp>
    </p:spTree>
    <p:extLst>
      <p:ext uri="{BB962C8B-B14F-4D97-AF65-F5344CB8AC3E}">
        <p14:creationId xmlns:p14="http://schemas.microsoft.com/office/powerpoint/2010/main" val="4012839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454564"/>
            <a:ext cx="10363200" cy="1470025"/>
          </a:xfrm>
        </p:spPr>
        <p:txBody>
          <a:bodyPr/>
          <a:lstStyle/>
          <a:p>
            <a:r>
              <a:rPr lang="es-ES_tradnl"/>
              <a:t>Click to edit Master title style</a:t>
            </a:r>
            <a:endParaRPr lang="en-US"/>
          </a:p>
        </p:txBody>
      </p:sp>
      <p:sp>
        <p:nvSpPr>
          <p:cNvPr id="3" name="Subtitle 2"/>
          <p:cNvSpPr>
            <a:spLocks noGrp="1"/>
          </p:cNvSpPr>
          <p:nvPr>
            <p:ph type="subTitle" idx="1"/>
          </p:nvPr>
        </p:nvSpPr>
        <p:spPr>
          <a:xfrm>
            <a:off x="1828800" y="3210338"/>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Click to edit Master subtitle style</a:t>
            </a:r>
            <a:endParaRPr lang="en-US"/>
          </a:p>
        </p:txBody>
      </p:sp>
    </p:spTree>
    <p:extLst>
      <p:ext uri="{BB962C8B-B14F-4D97-AF65-F5344CB8AC3E}">
        <p14:creationId xmlns:p14="http://schemas.microsoft.com/office/powerpoint/2010/main" val="103962884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Content Placeholder 14"/>
          <p:cNvSpPr>
            <a:spLocks noGrp="1"/>
          </p:cNvSpPr>
          <p:nvPr>
            <p:ph sz="quarter" idx="10"/>
          </p:nvPr>
        </p:nvSpPr>
        <p:spPr>
          <a:xfrm>
            <a:off x="264948" y="882735"/>
            <a:ext cx="11623224" cy="4953522"/>
          </a:xfrm>
        </p:spPr>
        <p:txBody>
          <a:bodyPr/>
          <a:lstStyle>
            <a:lvl1pPr>
              <a:defRPr>
                <a:solidFill>
                  <a:schemeClr val="accent5"/>
                </a:solidFill>
                <a:latin typeface="Century Gothic" charset="0"/>
                <a:ea typeface="Century Gothic" charset="0"/>
                <a:cs typeface="Century Gothic" charset="0"/>
              </a:defRPr>
            </a:lvl1pPr>
            <a:lvl2pPr>
              <a:defRPr>
                <a:solidFill>
                  <a:schemeClr val="tx1">
                    <a:lumMod val="50000"/>
                    <a:lumOff val="50000"/>
                  </a:schemeClr>
                </a:solidFill>
                <a:latin typeface="Eurostile" charset="0"/>
                <a:ea typeface="Eurostile" charset="0"/>
                <a:cs typeface="Eurostile" charset="0"/>
              </a:defRPr>
            </a:lvl2pPr>
            <a:lvl3pPr>
              <a:defRPr>
                <a:solidFill>
                  <a:schemeClr val="accent3"/>
                </a:solidFill>
                <a:latin typeface="Eurostile" charset="0"/>
                <a:ea typeface="Eurostile" charset="0"/>
                <a:cs typeface="Eurostile" charset="0"/>
              </a:defRPr>
            </a:lvl3pPr>
            <a:lvl4pPr>
              <a:defRPr>
                <a:solidFill>
                  <a:schemeClr val="accent6"/>
                </a:solidFill>
                <a:latin typeface="Eurostile" charset="0"/>
                <a:ea typeface="Eurostile" charset="0"/>
                <a:cs typeface="Eurostile" charset="0"/>
              </a:defRPr>
            </a:lvl4pPr>
            <a:lvl5pPr>
              <a:defRPr>
                <a:solidFill>
                  <a:schemeClr val="tx1">
                    <a:lumMod val="85000"/>
                    <a:lumOff val="15000"/>
                  </a:schemeClr>
                </a:solidFill>
                <a:latin typeface="Eurostile" charset="0"/>
                <a:ea typeface="Eurostile" charset="0"/>
                <a:cs typeface="Eurostil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txBox="1">
            <a:spLocks/>
          </p:cNvSpPr>
          <p:nvPr userDrawn="1"/>
        </p:nvSpPr>
        <p:spPr>
          <a:xfrm>
            <a:off x="11036414" y="6517599"/>
            <a:ext cx="1038225" cy="266700"/>
          </a:xfrm>
          <a:prstGeom prst="rect">
            <a:avLst/>
          </a:prstGeom>
        </p:spPr>
        <p:txBody>
          <a:bodyPr anchor="ct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eaLnBrk="1" hangingPunct="1"/>
            <a:r>
              <a:rPr lang="en-US" altLang="es-ES_tradnl" sz="1200" dirty="0">
                <a:solidFill>
                  <a:schemeClr val="bg1"/>
                </a:solidFill>
                <a:latin typeface="Eurostile" charset="0"/>
                <a:ea typeface="Eurostile" charset="0"/>
                <a:cs typeface="Eurostile" charset="0"/>
              </a:rPr>
              <a:t>Page </a:t>
            </a:r>
            <a:fld id="{0A882B35-B81B-014E-BD3A-15F6D87C660D}" type="slidenum">
              <a:rPr lang="en-US" altLang="es-ES_tradnl" sz="1200">
                <a:solidFill>
                  <a:schemeClr val="bg1"/>
                </a:solidFill>
                <a:latin typeface="Eurostile" charset="0"/>
                <a:ea typeface="Eurostile" charset="0"/>
                <a:cs typeface="Eurostile" charset="0"/>
              </a:rPr>
              <a:pPr algn="r" eaLnBrk="1" hangingPunct="1"/>
              <a:t>‹#›</a:t>
            </a:fld>
            <a:endParaRPr lang="en-US" altLang="es-ES_tradnl" sz="1200" dirty="0">
              <a:solidFill>
                <a:schemeClr val="bg1"/>
              </a:solidFill>
              <a:latin typeface="Eurostile" charset="0"/>
              <a:ea typeface="Eurostile" charset="0"/>
              <a:cs typeface="Eurostile" charset="0"/>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87705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285593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E04F848-3476-4442-932C-DCF0FA6A54BE}"/>
              </a:ext>
            </a:extLst>
          </p:cNvPr>
          <p:cNvSpPr txBox="1">
            <a:spLocks/>
          </p:cNvSpPr>
          <p:nvPr userDrawn="1"/>
        </p:nvSpPr>
        <p:spPr>
          <a:xfrm>
            <a:off x="11036300" y="6518275"/>
            <a:ext cx="1038225" cy="266700"/>
          </a:xfrm>
          <a:prstGeom prst="rect">
            <a:avLst/>
          </a:prstGeom>
        </p:spPr>
        <p:txBody>
          <a:bodyPr anchor="ct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defTabSz="457200" eaLnBrk="1" fontAlgn="auto" hangingPunct="1">
              <a:spcBef>
                <a:spcPts val="0"/>
              </a:spcBef>
              <a:spcAft>
                <a:spcPts val="0"/>
              </a:spcAft>
              <a:defRPr/>
            </a:pPr>
            <a:r>
              <a:rPr lang="en-US" altLang="es-ES_tradnl" sz="1200" dirty="0">
                <a:solidFill>
                  <a:srgbClr val="FFFFFF"/>
                </a:solidFill>
                <a:latin typeface="Eurostile" charset="0"/>
                <a:ea typeface="Eurostile" charset="0"/>
                <a:cs typeface="Eurostile" charset="0"/>
              </a:rPr>
              <a:t>Page </a:t>
            </a:r>
            <a:fld id="{BB368D45-8A91-4D08-A180-CF635B4688CE}" type="slidenum">
              <a:rPr lang="en-US" altLang="es-ES_tradnl" sz="1200">
                <a:solidFill>
                  <a:srgbClr val="FFFFFF"/>
                </a:solidFill>
                <a:latin typeface="Eurostile" charset="0"/>
                <a:ea typeface="Eurostile" charset="0"/>
                <a:cs typeface="Eurostile" charset="0"/>
              </a:rPr>
              <a:pPr algn="r" defTabSz="457200" eaLnBrk="1" fontAlgn="auto" hangingPunct="1">
                <a:spcBef>
                  <a:spcPts val="0"/>
                </a:spcBef>
                <a:spcAft>
                  <a:spcPts val="0"/>
                </a:spcAft>
                <a:defRPr/>
              </a:pPr>
              <a:t>‹#›</a:t>
            </a:fld>
            <a:endParaRPr lang="en-US" altLang="es-ES_tradnl" sz="1200" dirty="0">
              <a:solidFill>
                <a:srgbClr val="FFFFFF"/>
              </a:solidFill>
              <a:latin typeface="Eurostile" charset="0"/>
              <a:ea typeface="Eurostile" charset="0"/>
              <a:cs typeface="Eurostile" charset="0"/>
            </a:endParaRPr>
          </a:p>
        </p:txBody>
      </p:sp>
      <p:cxnSp>
        <p:nvCxnSpPr>
          <p:cNvPr id="5" name="Straight Connector 4">
            <a:extLst>
              <a:ext uri="{FF2B5EF4-FFF2-40B4-BE49-F238E27FC236}">
                <a16:creationId xmlns:a16="http://schemas.microsoft.com/office/drawing/2014/main" id="{5A8D7266-59A8-4747-899F-DDEA87FCE19D}"/>
              </a:ext>
            </a:extLst>
          </p:cNvPr>
          <p:cNvCxnSpPr/>
          <p:nvPr userDrawn="1"/>
        </p:nvCxnSpPr>
        <p:spPr>
          <a:xfrm>
            <a:off x="90488" y="584200"/>
            <a:ext cx="11985625" cy="0"/>
          </a:xfrm>
          <a:prstGeom prst="line">
            <a:avLst/>
          </a:prstGeom>
          <a:ln w="3175">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1314440"/>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726" y="1"/>
            <a:ext cx="11623224" cy="619963"/>
          </a:xfrm>
          <a:prstGeom prst="rect">
            <a:avLst/>
          </a:prstGeom>
        </p:spPr>
        <p:txBody>
          <a:bodyPr vert="horz" lIns="91440" tIns="45720" rIns="91440" bIns="45720" rtlCol="0" anchor="ctr">
            <a:normAutofit/>
          </a:bodyPr>
          <a:lstStyle/>
          <a:p>
            <a:r>
              <a:rPr lang="es-ES_tradnl" dirty="0" err="1"/>
              <a:t>Click</a:t>
            </a:r>
            <a:r>
              <a:rPr lang="es-ES_tradnl" dirty="0"/>
              <a:t> to </a:t>
            </a:r>
            <a:r>
              <a:rPr lang="es-ES_tradnl" dirty="0" err="1"/>
              <a:t>edit</a:t>
            </a:r>
            <a:r>
              <a:rPr lang="es-ES_tradnl" dirty="0"/>
              <a:t> Master </a:t>
            </a:r>
            <a:r>
              <a:rPr lang="es-ES_tradnl" dirty="0" err="1"/>
              <a:t>title</a:t>
            </a:r>
            <a:r>
              <a:rPr lang="es-ES_tradnl" dirty="0"/>
              <a:t> </a:t>
            </a:r>
            <a:r>
              <a:rPr lang="es-ES_tradnl" dirty="0" err="1"/>
              <a:t>style</a:t>
            </a:r>
            <a:endParaRPr lang="en-US" dirty="0"/>
          </a:p>
        </p:txBody>
      </p:sp>
      <p:sp>
        <p:nvSpPr>
          <p:cNvPr id="3" name="Text Placeholder 2"/>
          <p:cNvSpPr>
            <a:spLocks noGrp="1"/>
          </p:cNvSpPr>
          <p:nvPr>
            <p:ph type="body" idx="1"/>
          </p:nvPr>
        </p:nvSpPr>
        <p:spPr>
          <a:xfrm>
            <a:off x="264947" y="898833"/>
            <a:ext cx="11623224" cy="5266554"/>
          </a:xfrm>
          <a:prstGeom prst="rect">
            <a:avLst/>
          </a:prstGeom>
        </p:spPr>
        <p:txBody>
          <a:bodyPr vert="horz" lIns="91440" tIns="45720" rIns="91440" bIns="45720" rtlCol="0">
            <a:normAutofit/>
          </a:bodyPr>
          <a:lstStyle/>
          <a:p>
            <a:pPr lvl="0"/>
            <a:r>
              <a:rPr lang="es-ES_tradnl" dirty="0" err="1"/>
              <a:t>Click</a:t>
            </a:r>
            <a:r>
              <a:rPr lang="es-ES_tradnl" dirty="0"/>
              <a:t> to </a:t>
            </a:r>
            <a:r>
              <a:rPr lang="es-ES_tradnl" dirty="0" err="1"/>
              <a:t>edit</a:t>
            </a:r>
            <a:r>
              <a:rPr lang="es-ES_tradnl" dirty="0"/>
              <a:t> Master </a:t>
            </a:r>
            <a:r>
              <a:rPr lang="es-ES_tradnl" dirty="0" err="1"/>
              <a:t>text</a:t>
            </a:r>
            <a:r>
              <a:rPr lang="es-ES_tradnl" dirty="0"/>
              <a:t> </a:t>
            </a:r>
            <a:r>
              <a:rPr lang="es-ES_tradnl" dirty="0" err="1"/>
              <a:t>styles</a:t>
            </a:r>
            <a:endParaRPr lang="es-ES_tradnl" dirty="0"/>
          </a:p>
          <a:p>
            <a:pPr lvl="1"/>
            <a:r>
              <a:rPr lang="es-ES_tradnl" dirty="0" err="1"/>
              <a:t>Second</a:t>
            </a:r>
            <a:r>
              <a:rPr lang="es-ES_tradnl" dirty="0"/>
              <a:t> </a:t>
            </a:r>
            <a:r>
              <a:rPr lang="es-ES_tradnl" dirty="0" err="1"/>
              <a:t>level</a:t>
            </a:r>
            <a:endParaRPr lang="es-ES_tradnl" dirty="0"/>
          </a:p>
          <a:p>
            <a:pPr lvl="2"/>
            <a:r>
              <a:rPr lang="es-ES_tradnl" dirty="0" err="1"/>
              <a:t>Third</a:t>
            </a:r>
            <a:r>
              <a:rPr lang="es-ES_tradnl" dirty="0"/>
              <a:t> </a:t>
            </a:r>
            <a:r>
              <a:rPr lang="es-ES_tradnl" dirty="0" err="1"/>
              <a:t>level</a:t>
            </a:r>
            <a:endParaRPr lang="es-ES_tradnl" dirty="0"/>
          </a:p>
          <a:p>
            <a:pPr lvl="3"/>
            <a:r>
              <a:rPr lang="es-ES_tradnl" dirty="0" err="1"/>
              <a:t>Fourth</a:t>
            </a:r>
            <a:r>
              <a:rPr lang="es-ES_tradnl" dirty="0"/>
              <a:t> </a:t>
            </a:r>
            <a:r>
              <a:rPr lang="es-ES_tradnl" dirty="0" err="1"/>
              <a:t>level</a:t>
            </a:r>
            <a:endParaRPr lang="es-ES_tradnl" dirty="0"/>
          </a:p>
          <a:p>
            <a:pPr lvl="4"/>
            <a:r>
              <a:rPr lang="es-ES_tradnl" dirty="0" err="1"/>
              <a:t>Fifth</a:t>
            </a:r>
            <a:r>
              <a:rPr lang="es-ES_tradnl" dirty="0"/>
              <a:t> </a:t>
            </a:r>
            <a:r>
              <a:rPr lang="es-ES_tradnl" dirty="0" err="1"/>
              <a:t>level</a:t>
            </a:r>
            <a:endParaRPr lang="en-US" dirty="0"/>
          </a:p>
        </p:txBody>
      </p:sp>
    </p:spTree>
    <p:extLst>
      <p:ext uri="{BB962C8B-B14F-4D97-AF65-F5344CB8AC3E}">
        <p14:creationId xmlns:p14="http://schemas.microsoft.com/office/powerpoint/2010/main" val="2546231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hf hdr="0" ftr="0" dt="0"/>
  <p:txStyles>
    <p:titleStyle>
      <a:lvl1pPr algn="l" defTabSz="457200" rtl="0" eaLnBrk="1" latinLnBrk="0" hangingPunct="1">
        <a:spcBef>
          <a:spcPct val="0"/>
        </a:spcBef>
        <a:buNone/>
        <a:defRPr sz="4400" kern="1200">
          <a:solidFill>
            <a:schemeClr val="accent3"/>
          </a:solidFill>
          <a:latin typeface="Arial Narrow"/>
          <a:ea typeface="+mj-ea"/>
          <a:cs typeface="Arial Narrow"/>
        </a:defRPr>
      </a:lvl1pPr>
    </p:titleStyle>
    <p:bodyStyle>
      <a:lvl1pPr marL="174625" indent="-174625" algn="l" defTabSz="457200" rtl="0" eaLnBrk="1" latinLnBrk="0" hangingPunct="1">
        <a:spcBef>
          <a:spcPct val="20000"/>
        </a:spcBef>
        <a:buFont typeface="Wingdings" charset="2"/>
        <a:buChar char="§"/>
        <a:defRPr sz="1600" kern="1200">
          <a:solidFill>
            <a:schemeClr val="tx1">
              <a:lumMod val="75000"/>
              <a:lumOff val="25000"/>
            </a:schemeClr>
          </a:solidFill>
          <a:latin typeface="Arial"/>
          <a:ea typeface="+mn-ea"/>
          <a:cs typeface="Arial"/>
        </a:defRPr>
      </a:lvl1pPr>
      <a:lvl2pPr marL="800100" indent="-342900" algn="l" defTabSz="457200" rtl="0" eaLnBrk="1" latinLnBrk="0" hangingPunct="1">
        <a:spcBef>
          <a:spcPct val="20000"/>
        </a:spcBef>
        <a:buFont typeface="Wingdings" charset="2"/>
        <a:buChar char="ü"/>
        <a:defRPr sz="1400" kern="1200">
          <a:solidFill>
            <a:schemeClr val="accent3"/>
          </a:solidFill>
          <a:latin typeface="Arial"/>
          <a:ea typeface="+mn-ea"/>
          <a:cs typeface="Arial"/>
        </a:defRPr>
      </a:lvl2pPr>
      <a:lvl3pPr marL="1143000" indent="-228600" algn="l" defTabSz="457200" rtl="0" eaLnBrk="1" latinLnBrk="0" hangingPunct="1">
        <a:spcBef>
          <a:spcPct val="20000"/>
        </a:spcBef>
        <a:buFont typeface="Arial"/>
        <a:buChar char="•"/>
        <a:defRPr sz="14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1400" kern="1200">
          <a:solidFill>
            <a:schemeClr val="accent3"/>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jpg"/><Relationship Id="rId7"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 Id="rId9" Type="http://schemas.openxmlformats.org/officeDocument/2006/relationships/image" Target="../media/image18.tiff"/></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www.emergys.com/RPAide" TargetMode="External"/><Relationship Id="rId5" Type="http://schemas.openxmlformats.org/officeDocument/2006/relationships/image" Target="../media/image2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00" y="0"/>
            <a:ext cx="12166599" cy="6858000"/>
          </a:xfrm>
          <a:prstGeom prst="rect">
            <a:avLst/>
          </a:prstGeom>
        </p:spPr>
      </p:pic>
      <p:sp>
        <p:nvSpPr>
          <p:cNvPr id="21" name="Title 1"/>
          <p:cNvSpPr txBox="1">
            <a:spLocks/>
          </p:cNvSpPr>
          <p:nvPr/>
        </p:nvSpPr>
        <p:spPr>
          <a:xfrm>
            <a:off x="3048000" y="4062545"/>
            <a:ext cx="6122194" cy="669088"/>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2400" b="1" dirty="0">
                <a:solidFill>
                  <a:schemeClr val="bg1"/>
                </a:solidFill>
                <a:latin typeface="Arial" panose="020B0604020202020204" pitchFamily="34" charset="0"/>
                <a:ea typeface="Century Gothic" charset="0"/>
                <a:cs typeface="Arial" panose="020B0604020202020204" pitchFamily="34" charset="0"/>
              </a:rPr>
              <a:t>ROBOTIC PROCESS AUTOMATION</a:t>
            </a:r>
            <a:endParaRPr lang="en-US" sz="1600" b="1"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854CAC88-B86F-EF42-9CDD-6BC811E8052A}"/>
              </a:ext>
            </a:extLst>
          </p:cNvPr>
          <p:cNvPicPr>
            <a:picLocks noChangeAspect="1"/>
          </p:cNvPicPr>
          <p:nvPr/>
        </p:nvPicPr>
        <p:blipFill>
          <a:blip r:embed="rId4"/>
          <a:stretch>
            <a:fillRect/>
          </a:stretch>
        </p:blipFill>
        <p:spPr>
          <a:xfrm>
            <a:off x="3048000" y="1375746"/>
            <a:ext cx="6096000" cy="2971800"/>
          </a:xfrm>
          <a:prstGeom prst="rect">
            <a:avLst/>
          </a:prstGeom>
        </p:spPr>
      </p:pic>
      <p:pic>
        <p:nvPicPr>
          <p:cNvPr id="10" name="Picture 9">
            <a:extLst>
              <a:ext uri="{FF2B5EF4-FFF2-40B4-BE49-F238E27FC236}">
                <a16:creationId xmlns:a16="http://schemas.microsoft.com/office/drawing/2014/main" id="{B0DE0A9F-AF5F-D249-865D-D98F6164D1D0}"/>
              </a:ext>
            </a:extLst>
          </p:cNvPr>
          <p:cNvPicPr>
            <a:picLocks noChangeAspect="1"/>
          </p:cNvPicPr>
          <p:nvPr/>
        </p:nvPicPr>
        <p:blipFill>
          <a:blip r:embed="rId5"/>
          <a:stretch>
            <a:fillRect/>
          </a:stretch>
        </p:blipFill>
        <p:spPr>
          <a:xfrm>
            <a:off x="4935265" y="5926329"/>
            <a:ext cx="2321467" cy="525219"/>
          </a:xfrm>
          <a:prstGeom prst="rect">
            <a:avLst/>
          </a:prstGeom>
        </p:spPr>
      </p:pic>
      <p:sp>
        <p:nvSpPr>
          <p:cNvPr id="14" name="Title 1">
            <a:extLst>
              <a:ext uri="{FF2B5EF4-FFF2-40B4-BE49-F238E27FC236}">
                <a16:creationId xmlns:a16="http://schemas.microsoft.com/office/drawing/2014/main" id="{6CE02B46-C7DD-7B45-9B06-F37A38641B69}"/>
              </a:ext>
            </a:extLst>
          </p:cNvPr>
          <p:cNvSpPr txBox="1">
            <a:spLocks/>
          </p:cNvSpPr>
          <p:nvPr/>
        </p:nvSpPr>
        <p:spPr>
          <a:xfrm>
            <a:off x="3048000" y="4870242"/>
            <a:ext cx="6122194" cy="669088"/>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1700" dirty="0">
                <a:solidFill>
                  <a:schemeClr val="bg1"/>
                </a:solidFill>
                <a:latin typeface="Arial" panose="020B0604020202020204" pitchFamily="34" charset="0"/>
                <a:ea typeface="Century Gothic" charset="0"/>
                <a:cs typeface="Arial" panose="020B0604020202020204" pitchFamily="34" charset="0"/>
              </a:rPr>
              <a:t>AUTOMATE REPETITIVE WORK &amp;</a:t>
            </a:r>
          </a:p>
          <a:p>
            <a:pPr algn="ctr"/>
            <a:r>
              <a:rPr lang="en-US" sz="2100" b="1" dirty="0">
                <a:solidFill>
                  <a:schemeClr val="bg1"/>
                </a:solidFill>
                <a:latin typeface="Arial" panose="020B0604020202020204" pitchFamily="34" charset="0"/>
                <a:ea typeface="Century Gothic" charset="0"/>
                <a:cs typeface="Arial" panose="020B0604020202020204" pitchFamily="34" charset="0"/>
              </a:rPr>
              <a:t>FREE UP YOUR BUSINESS</a:t>
            </a:r>
          </a:p>
        </p:txBody>
      </p:sp>
    </p:spTree>
    <p:extLst>
      <p:ext uri="{BB962C8B-B14F-4D97-AF65-F5344CB8AC3E}">
        <p14:creationId xmlns:p14="http://schemas.microsoft.com/office/powerpoint/2010/main" val="2832863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02" y="0"/>
            <a:ext cx="12166594" cy="6857996"/>
          </a:xfrm>
          <a:prstGeom prst="rect">
            <a:avLst/>
          </a:prstGeom>
        </p:spPr>
      </p:pic>
      <p:pic>
        <p:nvPicPr>
          <p:cNvPr id="9" name="Picture 8">
            <a:extLst>
              <a:ext uri="{FF2B5EF4-FFF2-40B4-BE49-F238E27FC236}">
                <a16:creationId xmlns:a16="http://schemas.microsoft.com/office/drawing/2014/main" id="{8EDB16A8-D22F-0843-B6EE-D3E66E2BB99E}"/>
              </a:ext>
            </a:extLst>
          </p:cNvPr>
          <p:cNvPicPr>
            <a:picLocks noChangeAspect="1"/>
          </p:cNvPicPr>
          <p:nvPr/>
        </p:nvPicPr>
        <p:blipFill>
          <a:blip r:embed="rId4"/>
          <a:stretch>
            <a:fillRect/>
          </a:stretch>
        </p:blipFill>
        <p:spPr>
          <a:xfrm>
            <a:off x="3768786" y="1168796"/>
            <a:ext cx="4208870" cy="2051824"/>
          </a:xfrm>
          <a:prstGeom prst="rect">
            <a:avLst/>
          </a:prstGeom>
        </p:spPr>
      </p:pic>
      <p:sp>
        <p:nvSpPr>
          <p:cNvPr id="12" name="Title 1">
            <a:extLst>
              <a:ext uri="{FF2B5EF4-FFF2-40B4-BE49-F238E27FC236}">
                <a16:creationId xmlns:a16="http://schemas.microsoft.com/office/drawing/2014/main" id="{9110FFAC-382C-4B45-A0AD-5D398B4083A6}"/>
              </a:ext>
            </a:extLst>
          </p:cNvPr>
          <p:cNvSpPr txBox="1">
            <a:spLocks/>
          </p:cNvSpPr>
          <p:nvPr/>
        </p:nvSpPr>
        <p:spPr>
          <a:xfrm>
            <a:off x="3680478" y="3220620"/>
            <a:ext cx="4549697" cy="48364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1600" b="1" spc="300" dirty="0">
                <a:solidFill>
                  <a:schemeClr val="bg1"/>
                </a:solidFill>
                <a:latin typeface="Arial" panose="020B0604020202020204" pitchFamily="34" charset="0"/>
                <a:ea typeface="Century Gothic" charset="0"/>
                <a:cs typeface="Arial" panose="020B0604020202020204" pitchFamily="34" charset="0"/>
              </a:rPr>
              <a:t>CONTACT INFORMATION</a:t>
            </a:r>
          </a:p>
        </p:txBody>
      </p:sp>
      <p:sp>
        <p:nvSpPr>
          <p:cNvPr id="14" name="Title 1">
            <a:extLst>
              <a:ext uri="{FF2B5EF4-FFF2-40B4-BE49-F238E27FC236}">
                <a16:creationId xmlns:a16="http://schemas.microsoft.com/office/drawing/2014/main" id="{63A82541-967E-EE40-89A8-9FB8E36CE35E}"/>
              </a:ext>
            </a:extLst>
          </p:cNvPr>
          <p:cNvSpPr txBox="1">
            <a:spLocks/>
          </p:cNvSpPr>
          <p:nvPr/>
        </p:nvSpPr>
        <p:spPr>
          <a:xfrm>
            <a:off x="2902018" y="3755151"/>
            <a:ext cx="6106616" cy="12013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1200" spc="300" dirty="0">
                <a:solidFill>
                  <a:schemeClr val="bg1"/>
                </a:solidFill>
                <a:latin typeface="Arial" panose="020B0604020202020204" pitchFamily="34" charset="0"/>
                <a:ea typeface="Century Gothic" charset="0"/>
                <a:cs typeface="Arial" panose="020B0604020202020204" pitchFamily="34" charset="0"/>
              </a:rPr>
              <a:t>630 Davis Drive, Suite 210 Morrisville, NC 27560 USA</a:t>
            </a:r>
          </a:p>
          <a:p>
            <a:pPr algn="ctr"/>
            <a:endParaRPr lang="en-US" sz="1200" spc="300" dirty="0">
              <a:solidFill>
                <a:schemeClr val="bg1"/>
              </a:solidFill>
              <a:latin typeface="Arial" panose="020B0604020202020204" pitchFamily="34" charset="0"/>
              <a:ea typeface="Century Gothic" charset="0"/>
              <a:cs typeface="Arial" panose="020B0604020202020204" pitchFamily="34" charset="0"/>
            </a:endParaRPr>
          </a:p>
          <a:p>
            <a:pPr algn="ctr"/>
            <a:r>
              <a:rPr lang="en-US" sz="1200" spc="300" dirty="0">
                <a:solidFill>
                  <a:schemeClr val="bg1"/>
                </a:solidFill>
                <a:latin typeface="Arial" panose="020B0604020202020204" pitchFamily="34" charset="0"/>
                <a:ea typeface="Century Gothic" charset="0"/>
                <a:cs typeface="Arial" panose="020B0604020202020204" pitchFamily="34" charset="0"/>
              </a:rPr>
              <a:t>+1-919-484-1690 </a:t>
            </a:r>
          </a:p>
          <a:p>
            <a:pPr algn="ctr"/>
            <a:endParaRPr lang="en-US" sz="1200" spc="300" dirty="0">
              <a:solidFill>
                <a:schemeClr val="bg1"/>
              </a:solidFill>
              <a:latin typeface="Arial" panose="020B0604020202020204" pitchFamily="34" charset="0"/>
              <a:ea typeface="Century Gothic" charset="0"/>
              <a:cs typeface="Arial" panose="020B0604020202020204" pitchFamily="34" charset="0"/>
            </a:endParaRPr>
          </a:p>
          <a:p>
            <a:pPr algn="ctr"/>
            <a:r>
              <a:rPr lang="en-US" sz="1200" b="1" spc="300" dirty="0" err="1">
                <a:solidFill>
                  <a:schemeClr val="bg1"/>
                </a:solidFill>
                <a:latin typeface="Arial" panose="020B0604020202020204" pitchFamily="34" charset="0"/>
                <a:ea typeface="Century Gothic" charset="0"/>
                <a:cs typeface="Arial" panose="020B0604020202020204" pitchFamily="34" charset="0"/>
              </a:rPr>
              <a:t>marketing@emergys.com</a:t>
            </a:r>
            <a:endParaRPr lang="en-US" sz="1200" b="1" spc="300" dirty="0">
              <a:solidFill>
                <a:schemeClr val="bg1"/>
              </a:solidFill>
              <a:latin typeface="Arial" panose="020B0604020202020204" pitchFamily="34" charset="0"/>
              <a:ea typeface="Century Gothic" charset="0"/>
              <a:cs typeface="Arial" panose="020B0604020202020204" pitchFamily="34" charset="0"/>
            </a:endParaRPr>
          </a:p>
        </p:txBody>
      </p:sp>
    </p:spTree>
    <p:extLst>
      <p:ext uri="{BB962C8B-B14F-4D97-AF65-F5344CB8AC3E}">
        <p14:creationId xmlns:p14="http://schemas.microsoft.com/office/powerpoint/2010/main" val="792807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00" y="0"/>
            <a:ext cx="12166599" cy="6857999"/>
          </a:xfrm>
          <a:prstGeom prst="rect">
            <a:avLst/>
          </a:prstGeom>
        </p:spPr>
      </p:pic>
      <p:sp>
        <p:nvSpPr>
          <p:cNvPr id="21" name="Title 1"/>
          <p:cNvSpPr txBox="1">
            <a:spLocks/>
          </p:cNvSpPr>
          <p:nvPr/>
        </p:nvSpPr>
        <p:spPr>
          <a:xfrm>
            <a:off x="635620" y="382643"/>
            <a:ext cx="4137102" cy="587513"/>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2400" b="1" dirty="0">
                <a:solidFill>
                  <a:schemeClr val="tx1">
                    <a:lumMod val="65000"/>
                    <a:lumOff val="35000"/>
                  </a:schemeClr>
                </a:solidFill>
                <a:latin typeface="Arial" panose="020B0604020202020204" pitchFamily="34" charset="0"/>
                <a:ea typeface="Century Gothic" charset="0"/>
                <a:cs typeface="Arial" panose="020B0604020202020204" pitchFamily="34" charset="0"/>
              </a:rPr>
              <a:t>DIGITAL BUSINESS</a:t>
            </a:r>
            <a:endParaRPr 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B3B094CB-539A-3949-B1AB-A5AC47491DB7}"/>
              </a:ext>
            </a:extLst>
          </p:cNvPr>
          <p:cNvSpPr txBox="1">
            <a:spLocks/>
          </p:cNvSpPr>
          <p:nvPr/>
        </p:nvSpPr>
        <p:spPr>
          <a:xfrm>
            <a:off x="644602" y="880946"/>
            <a:ext cx="4137102" cy="587513"/>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4000" b="1" dirty="0">
                <a:solidFill>
                  <a:srgbClr val="02EAFF"/>
                </a:solidFill>
                <a:latin typeface="Arial" panose="020B0604020202020204" pitchFamily="34" charset="0"/>
                <a:ea typeface="Century Gothic" charset="0"/>
                <a:cs typeface="Arial" panose="020B0604020202020204" pitchFamily="34" charset="0"/>
              </a:rPr>
              <a:t>AUTOMATION</a:t>
            </a:r>
            <a:endParaRPr lang="en-US" sz="2800" b="1" dirty="0">
              <a:solidFill>
                <a:srgbClr val="02EAFF"/>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70D17E31-6EC0-8141-BB93-9C302F43422B}"/>
              </a:ext>
            </a:extLst>
          </p:cNvPr>
          <p:cNvSpPr txBox="1">
            <a:spLocks/>
          </p:cNvSpPr>
          <p:nvPr/>
        </p:nvSpPr>
        <p:spPr>
          <a:xfrm>
            <a:off x="6363628" y="1044713"/>
            <a:ext cx="4233747" cy="587513"/>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2400" b="1" dirty="0">
                <a:solidFill>
                  <a:schemeClr val="tx1">
                    <a:lumMod val="65000"/>
                    <a:lumOff val="35000"/>
                  </a:schemeClr>
                </a:solidFill>
                <a:latin typeface="Arial" panose="020B0604020202020204" pitchFamily="34" charset="0"/>
                <a:ea typeface="Century Gothic" charset="0"/>
                <a:cs typeface="Arial" panose="020B0604020202020204" pitchFamily="34" charset="0"/>
              </a:rPr>
              <a:t>What is RPA?</a:t>
            </a:r>
            <a:endParaRPr 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1CA1CC30-B0F7-6B4F-977E-08761112A693}"/>
              </a:ext>
            </a:extLst>
          </p:cNvPr>
          <p:cNvSpPr txBox="1">
            <a:spLocks/>
          </p:cNvSpPr>
          <p:nvPr/>
        </p:nvSpPr>
        <p:spPr>
          <a:xfrm>
            <a:off x="6363628" y="1632226"/>
            <a:ext cx="4486508" cy="164687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200" b="1" dirty="0">
                <a:solidFill>
                  <a:srgbClr val="02EAFF"/>
                </a:solidFill>
                <a:latin typeface="Arial" panose="020B0604020202020204" pitchFamily="34" charset="0"/>
                <a:cs typeface="Arial" panose="020B0604020202020204" pitchFamily="34" charset="0"/>
              </a:rPr>
              <a:t>Robotic Process Automation </a:t>
            </a: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is the innovative use of software to perform repetitive rules-based knowledge work across an organization as a substitute for, or </a:t>
            </a:r>
            <a:r>
              <a:rPr lang="en-US" sz="1200" b="1" dirty="0">
                <a:solidFill>
                  <a:srgbClr val="02EAFF"/>
                </a:solidFill>
                <a:latin typeface="Arial" panose="020B0604020202020204" pitchFamily="34" charset="0"/>
                <a:cs typeface="Arial" panose="020B0604020202020204" pitchFamily="34" charset="0"/>
              </a:rPr>
              <a:t>aide to, human workers.</a:t>
            </a:r>
          </a:p>
          <a:p>
            <a:endPar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endParaRPr>
          </a:p>
          <a:p>
            <a:r>
              <a:rPr lang="en-US" sz="1200" b="1" dirty="0">
                <a:solidFill>
                  <a:srgbClr val="02EAFF"/>
                </a:solidFill>
                <a:latin typeface="Arial" panose="020B0604020202020204" pitchFamily="34" charset="0"/>
                <a:cs typeface="Arial" panose="020B0604020202020204" pitchFamily="34" charset="0"/>
              </a:rPr>
              <a:t>“Virtual Workers”</a:t>
            </a: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 replicate the specific actions a human would take while working with IT systems, the decisions they make, and the logical processes they follow, while interacting between different systems and applications.</a:t>
            </a:r>
            <a:endParaRPr lang="en-US" sz="10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5574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00" y="0"/>
            <a:ext cx="12166598" cy="6857999"/>
          </a:xfrm>
          <a:prstGeom prst="rect">
            <a:avLst/>
          </a:prstGeom>
        </p:spPr>
      </p:pic>
      <p:sp>
        <p:nvSpPr>
          <p:cNvPr id="21" name="Title 1"/>
          <p:cNvSpPr txBox="1">
            <a:spLocks/>
          </p:cNvSpPr>
          <p:nvPr/>
        </p:nvSpPr>
        <p:spPr>
          <a:xfrm>
            <a:off x="12700" y="3260304"/>
            <a:ext cx="6064715" cy="1133276"/>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1800" b="1" spc="600" dirty="0">
                <a:solidFill>
                  <a:schemeClr val="bg1">
                    <a:lumMod val="95000"/>
                  </a:schemeClr>
                </a:solidFill>
                <a:latin typeface="Arial" panose="020B0604020202020204" pitchFamily="34" charset="0"/>
                <a:ea typeface="Century Gothic" charset="0"/>
                <a:cs typeface="Arial" panose="020B0604020202020204" pitchFamily="34" charset="0"/>
              </a:rPr>
              <a:t>HOW IS RPA AFFECTING</a:t>
            </a:r>
          </a:p>
          <a:p>
            <a:pPr algn="ctr"/>
            <a:r>
              <a:rPr lang="en-US" sz="1800" b="1" spc="600" dirty="0">
                <a:solidFill>
                  <a:schemeClr val="bg1">
                    <a:lumMod val="95000"/>
                  </a:schemeClr>
                </a:solidFill>
                <a:latin typeface="Arial" panose="020B0604020202020204" pitchFamily="34" charset="0"/>
                <a:ea typeface="Century Gothic" charset="0"/>
                <a:cs typeface="Arial" panose="020B0604020202020204" pitchFamily="34" charset="0"/>
              </a:rPr>
              <a:t>THE WAY WE WORK?</a:t>
            </a:r>
            <a:endParaRPr lang="en-US" sz="1200" b="1" spc="600" dirty="0">
              <a:solidFill>
                <a:schemeClr val="bg1">
                  <a:lumMod val="95000"/>
                </a:schemeClr>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70D17E31-6EC0-8141-BB93-9C302F43422B}"/>
              </a:ext>
            </a:extLst>
          </p:cNvPr>
          <p:cNvSpPr txBox="1">
            <a:spLocks/>
          </p:cNvSpPr>
          <p:nvPr/>
        </p:nvSpPr>
        <p:spPr>
          <a:xfrm>
            <a:off x="7177668" y="855142"/>
            <a:ext cx="2412382" cy="39444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2400" b="1" dirty="0">
                <a:solidFill>
                  <a:schemeClr val="bg1"/>
                </a:solidFill>
                <a:latin typeface="Arial" panose="020B0604020202020204" pitchFamily="34" charset="0"/>
                <a:ea typeface="Century Gothic" charset="0"/>
                <a:cs typeface="Arial" panose="020B0604020202020204" pitchFamily="34" charset="0"/>
              </a:rPr>
              <a:t>45% of all work</a:t>
            </a:r>
            <a:endParaRPr lang="en-US" sz="1600" b="1" dirty="0">
              <a:solidFill>
                <a:schemeClr val="bg1"/>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1CA1CC30-B0F7-6B4F-977E-08761112A693}"/>
              </a:ext>
            </a:extLst>
          </p:cNvPr>
          <p:cNvSpPr txBox="1">
            <a:spLocks/>
          </p:cNvSpPr>
          <p:nvPr/>
        </p:nvSpPr>
        <p:spPr>
          <a:xfrm>
            <a:off x="7177666" y="1204977"/>
            <a:ext cx="2304911" cy="38614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200" dirty="0">
                <a:solidFill>
                  <a:schemeClr val="bg1"/>
                </a:solidFill>
                <a:latin typeface="Arial" panose="020B0604020202020204" pitchFamily="34" charset="0"/>
                <a:ea typeface="Century Gothic" charset="0"/>
                <a:cs typeface="Arial" panose="020B0604020202020204" pitchFamily="34" charset="0"/>
              </a:rPr>
              <a:t>activities can be automated</a:t>
            </a:r>
            <a:endParaRPr lang="en-US" sz="1000"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AADA173-6B42-8A46-9A01-33B6177432F0}"/>
              </a:ext>
            </a:extLst>
          </p:cNvPr>
          <p:cNvPicPr>
            <a:picLocks noChangeAspect="1"/>
          </p:cNvPicPr>
          <p:nvPr/>
        </p:nvPicPr>
        <p:blipFill>
          <a:blip r:embed="rId4">
            <a:lum bright="70000" contrast="-70000"/>
          </a:blip>
          <a:stretch>
            <a:fillRect/>
          </a:stretch>
        </p:blipFill>
        <p:spPr>
          <a:xfrm>
            <a:off x="2652905" y="2527825"/>
            <a:ext cx="628185" cy="697983"/>
          </a:xfrm>
          <a:prstGeom prst="rect">
            <a:avLst/>
          </a:prstGeom>
        </p:spPr>
      </p:pic>
      <p:sp>
        <p:nvSpPr>
          <p:cNvPr id="10" name="Title 1">
            <a:extLst>
              <a:ext uri="{FF2B5EF4-FFF2-40B4-BE49-F238E27FC236}">
                <a16:creationId xmlns:a16="http://schemas.microsoft.com/office/drawing/2014/main" id="{EA8C81FD-4967-F647-B581-4FECEF4CD59F}"/>
              </a:ext>
            </a:extLst>
          </p:cNvPr>
          <p:cNvSpPr txBox="1">
            <a:spLocks/>
          </p:cNvSpPr>
          <p:nvPr/>
        </p:nvSpPr>
        <p:spPr>
          <a:xfrm>
            <a:off x="7177668" y="1791845"/>
            <a:ext cx="3650166" cy="39444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2400" b="1" dirty="0">
                <a:solidFill>
                  <a:schemeClr val="bg1"/>
                </a:solidFill>
                <a:latin typeface="Arial" panose="020B0604020202020204" pitchFamily="34" charset="0"/>
                <a:ea typeface="Century Gothic" charset="0"/>
                <a:cs typeface="Arial" panose="020B0604020202020204" pitchFamily="34" charset="0"/>
              </a:rPr>
              <a:t>$2 trillion dollars</a:t>
            </a:r>
            <a:endParaRPr lang="en-US" sz="1600" b="1" dirty="0">
              <a:solidFill>
                <a:schemeClr val="bg1"/>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44DCB25A-A9DC-914A-8BF6-F2C04BFED824}"/>
              </a:ext>
            </a:extLst>
          </p:cNvPr>
          <p:cNvSpPr txBox="1">
            <a:spLocks/>
          </p:cNvSpPr>
          <p:nvPr/>
        </p:nvSpPr>
        <p:spPr>
          <a:xfrm>
            <a:off x="7177666" y="2141680"/>
            <a:ext cx="3427144" cy="38614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200" dirty="0">
                <a:solidFill>
                  <a:schemeClr val="bg1"/>
                </a:solidFill>
                <a:latin typeface="Arial" panose="020B0604020202020204" pitchFamily="34" charset="0"/>
                <a:ea typeface="Century Gothic" charset="0"/>
                <a:cs typeface="Arial" panose="020B0604020202020204" pitchFamily="34" charset="0"/>
              </a:rPr>
              <a:t>could be saved in workforce spending</a:t>
            </a:r>
            <a:endParaRPr lang="en-US" sz="1000" dirty="0">
              <a:solidFill>
                <a:schemeClr val="bg1"/>
              </a:solidFill>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D9E6B2E2-FD10-B047-9757-A996EEEB6CF4}"/>
              </a:ext>
            </a:extLst>
          </p:cNvPr>
          <p:cNvSpPr txBox="1">
            <a:spLocks/>
          </p:cNvSpPr>
          <p:nvPr/>
        </p:nvSpPr>
        <p:spPr>
          <a:xfrm>
            <a:off x="7177668" y="2750847"/>
            <a:ext cx="3650166" cy="39444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2400" b="1" dirty="0">
                <a:solidFill>
                  <a:schemeClr val="bg1"/>
                </a:solidFill>
                <a:latin typeface="Arial" panose="020B0604020202020204" pitchFamily="34" charset="0"/>
                <a:ea typeface="Century Gothic" charset="0"/>
                <a:cs typeface="Arial" panose="020B0604020202020204" pitchFamily="34" charset="0"/>
              </a:rPr>
              <a:t>6-9 Months</a:t>
            </a:r>
            <a:endParaRPr lang="en-US" sz="1600" b="1" dirty="0">
              <a:solidFill>
                <a:schemeClr val="bg1"/>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C5044F1D-C458-BA4A-9147-EF0280FF0EEF}"/>
              </a:ext>
            </a:extLst>
          </p:cNvPr>
          <p:cNvSpPr txBox="1">
            <a:spLocks/>
          </p:cNvSpPr>
          <p:nvPr/>
        </p:nvSpPr>
        <p:spPr>
          <a:xfrm>
            <a:off x="7177666" y="3100682"/>
            <a:ext cx="3427144" cy="38614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200" dirty="0">
                <a:solidFill>
                  <a:schemeClr val="bg1"/>
                </a:solidFill>
                <a:latin typeface="Arial" panose="020B0604020202020204" pitchFamily="34" charset="0"/>
                <a:ea typeface="Century Gothic" charset="0"/>
                <a:cs typeface="Arial" panose="020B0604020202020204" pitchFamily="34" charset="0"/>
              </a:rPr>
              <a:t>on average ROI for an RPA project</a:t>
            </a:r>
            <a:endParaRPr lang="en-US" sz="1000" dirty="0">
              <a:solidFill>
                <a:schemeClr val="bg1"/>
              </a:solidFill>
              <a:latin typeface="Arial" panose="020B0604020202020204" pitchFamily="34" charset="0"/>
              <a:cs typeface="Arial" panose="020B0604020202020204" pitchFamily="34" charset="0"/>
            </a:endParaRPr>
          </a:p>
        </p:txBody>
      </p:sp>
      <p:sp>
        <p:nvSpPr>
          <p:cNvPr id="14" name="Title 1">
            <a:extLst>
              <a:ext uri="{FF2B5EF4-FFF2-40B4-BE49-F238E27FC236}">
                <a16:creationId xmlns:a16="http://schemas.microsoft.com/office/drawing/2014/main" id="{E9D17E9A-1D4E-484F-9B8F-45624DB134EE}"/>
              </a:ext>
            </a:extLst>
          </p:cNvPr>
          <p:cNvSpPr txBox="1">
            <a:spLocks/>
          </p:cNvSpPr>
          <p:nvPr/>
        </p:nvSpPr>
        <p:spPr>
          <a:xfrm>
            <a:off x="7177668" y="3721001"/>
            <a:ext cx="3650166" cy="39444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2400" b="1" dirty="0">
                <a:solidFill>
                  <a:schemeClr val="bg1"/>
                </a:solidFill>
                <a:latin typeface="Arial" panose="020B0604020202020204" pitchFamily="34" charset="0"/>
                <a:ea typeface="Century Gothic" charset="0"/>
                <a:cs typeface="Arial" panose="020B0604020202020204" pitchFamily="34" charset="0"/>
              </a:rPr>
              <a:t>94% of CEOs</a:t>
            </a:r>
          </a:p>
        </p:txBody>
      </p:sp>
      <p:sp>
        <p:nvSpPr>
          <p:cNvPr id="15" name="Title 1">
            <a:extLst>
              <a:ext uri="{FF2B5EF4-FFF2-40B4-BE49-F238E27FC236}">
                <a16:creationId xmlns:a16="http://schemas.microsoft.com/office/drawing/2014/main" id="{79928C96-2F8B-364D-B6E9-747064B4A364}"/>
              </a:ext>
            </a:extLst>
          </p:cNvPr>
          <p:cNvSpPr txBox="1">
            <a:spLocks/>
          </p:cNvSpPr>
          <p:nvPr/>
        </p:nvSpPr>
        <p:spPr>
          <a:xfrm>
            <a:off x="7177666" y="4070836"/>
            <a:ext cx="3427144" cy="38614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200" dirty="0">
                <a:solidFill>
                  <a:schemeClr val="bg1"/>
                </a:solidFill>
                <a:latin typeface="Arial" panose="020B0604020202020204" pitchFamily="34" charset="0"/>
                <a:ea typeface="Century Gothic" charset="0"/>
                <a:cs typeface="Arial" panose="020B0604020202020204" pitchFamily="34" charset="0"/>
              </a:rPr>
              <a:t>that have incorporated RPA believe</a:t>
            </a:r>
          </a:p>
          <a:p>
            <a:r>
              <a:rPr lang="en-US" sz="1200" dirty="0">
                <a:solidFill>
                  <a:schemeClr val="bg1"/>
                </a:solidFill>
                <a:latin typeface="Arial" panose="020B0604020202020204" pitchFamily="34" charset="0"/>
                <a:ea typeface="Century Gothic" charset="0"/>
                <a:cs typeface="Arial" panose="020B0604020202020204" pitchFamily="34" charset="0"/>
              </a:rPr>
              <a:t>that it has increased the productivity</a:t>
            </a:r>
          </a:p>
        </p:txBody>
      </p:sp>
      <p:sp>
        <p:nvSpPr>
          <p:cNvPr id="16" name="Title 1">
            <a:extLst>
              <a:ext uri="{FF2B5EF4-FFF2-40B4-BE49-F238E27FC236}">
                <a16:creationId xmlns:a16="http://schemas.microsoft.com/office/drawing/2014/main" id="{3E57481C-5629-0A46-A241-31018493EA43}"/>
              </a:ext>
            </a:extLst>
          </p:cNvPr>
          <p:cNvSpPr txBox="1">
            <a:spLocks/>
          </p:cNvSpPr>
          <p:nvPr/>
        </p:nvSpPr>
        <p:spPr>
          <a:xfrm>
            <a:off x="7177668" y="4735760"/>
            <a:ext cx="3650166" cy="39444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2400" b="1" dirty="0">
                <a:solidFill>
                  <a:schemeClr val="bg1"/>
                </a:solidFill>
                <a:latin typeface="Arial" panose="020B0604020202020204" pitchFamily="34" charset="0"/>
                <a:ea typeface="Century Gothic" charset="0"/>
                <a:cs typeface="Arial" panose="020B0604020202020204" pitchFamily="34" charset="0"/>
              </a:rPr>
              <a:t>By 2025</a:t>
            </a:r>
          </a:p>
        </p:txBody>
      </p:sp>
      <p:sp>
        <p:nvSpPr>
          <p:cNvPr id="17" name="Title 1">
            <a:extLst>
              <a:ext uri="{FF2B5EF4-FFF2-40B4-BE49-F238E27FC236}">
                <a16:creationId xmlns:a16="http://schemas.microsoft.com/office/drawing/2014/main" id="{151908E2-DF84-4943-88EC-479414DEAFF0}"/>
              </a:ext>
            </a:extLst>
          </p:cNvPr>
          <p:cNvSpPr txBox="1">
            <a:spLocks/>
          </p:cNvSpPr>
          <p:nvPr/>
        </p:nvSpPr>
        <p:spPr>
          <a:xfrm>
            <a:off x="7177666" y="5085595"/>
            <a:ext cx="3427144" cy="38614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200" dirty="0">
                <a:solidFill>
                  <a:schemeClr val="bg1"/>
                </a:solidFill>
                <a:latin typeface="Arial" panose="020B0604020202020204" pitchFamily="34" charset="0"/>
                <a:ea typeface="Century Gothic" charset="0"/>
                <a:cs typeface="Arial" panose="020B0604020202020204" pitchFamily="34" charset="0"/>
              </a:rPr>
              <a:t>25% of jobs will be robotized</a:t>
            </a:r>
          </a:p>
        </p:txBody>
      </p:sp>
    </p:spTree>
    <p:extLst>
      <p:ext uri="{BB962C8B-B14F-4D97-AF65-F5344CB8AC3E}">
        <p14:creationId xmlns:p14="http://schemas.microsoft.com/office/powerpoint/2010/main" val="879555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00" y="0"/>
            <a:ext cx="12166598" cy="6857998"/>
          </a:xfrm>
          <a:prstGeom prst="rect">
            <a:avLst/>
          </a:prstGeom>
        </p:spPr>
      </p:pic>
      <p:sp>
        <p:nvSpPr>
          <p:cNvPr id="21" name="Title 1"/>
          <p:cNvSpPr txBox="1">
            <a:spLocks/>
          </p:cNvSpPr>
          <p:nvPr/>
        </p:nvSpPr>
        <p:spPr>
          <a:xfrm>
            <a:off x="6434254" y="348412"/>
            <a:ext cx="1561170" cy="48364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3200" b="1" spc="600" dirty="0">
                <a:solidFill>
                  <a:schemeClr val="accent6"/>
                </a:solidFill>
                <a:latin typeface="Arial" panose="020B0604020202020204" pitchFamily="34" charset="0"/>
                <a:ea typeface="Century Gothic" charset="0"/>
                <a:cs typeface="Arial" panose="020B0604020202020204" pitchFamily="34" charset="0"/>
              </a:rPr>
              <a:t>RPA</a:t>
            </a:r>
          </a:p>
        </p:txBody>
      </p:sp>
      <p:sp>
        <p:nvSpPr>
          <p:cNvPr id="9" name="Title 1">
            <a:extLst>
              <a:ext uri="{FF2B5EF4-FFF2-40B4-BE49-F238E27FC236}">
                <a16:creationId xmlns:a16="http://schemas.microsoft.com/office/drawing/2014/main" id="{1CA1CC30-B0F7-6B4F-977E-08761112A693}"/>
              </a:ext>
            </a:extLst>
          </p:cNvPr>
          <p:cNvSpPr txBox="1">
            <a:spLocks/>
          </p:cNvSpPr>
          <p:nvPr/>
        </p:nvSpPr>
        <p:spPr>
          <a:xfrm>
            <a:off x="6976946" y="1484372"/>
            <a:ext cx="3293328" cy="3344721"/>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spcAft>
                <a:spcPts val="400"/>
              </a:spcAft>
            </a:pP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Government and regulatory compliance</a:t>
            </a:r>
          </a:p>
          <a:p>
            <a:pPr>
              <a:spcAft>
                <a:spcPts val="400"/>
              </a:spcAft>
            </a:pPr>
            <a:endPar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endParaRPr>
          </a:p>
          <a:p>
            <a:pPr>
              <a:spcAft>
                <a:spcPts val="400"/>
              </a:spcAft>
            </a:pP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Virtual workforce 24x7x365</a:t>
            </a:r>
          </a:p>
          <a:p>
            <a:pPr>
              <a:spcAft>
                <a:spcPts val="400"/>
              </a:spcAft>
            </a:pPr>
            <a:endPar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endParaRPr>
          </a:p>
          <a:p>
            <a:pPr>
              <a:spcAft>
                <a:spcPts val="400"/>
              </a:spcAft>
            </a:pP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Productivity increase</a:t>
            </a:r>
          </a:p>
          <a:p>
            <a:pPr>
              <a:spcAft>
                <a:spcPts val="400"/>
              </a:spcAft>
            </a:pPr>
            <a:endPar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endParaRPr>
          </a:p>
          <a:p>
            <a:pPr>
              <a:spcAft>
                <a:spcPts val="400"/>
              </a:spcAft>
            </a:pP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Reduction of human errors</a:t>
            </a:r>
          </a:p>
          <a:p>
            <a:pPr>
              <a:spcAft>
                <a:spcPts val="400"/>
              </a:spcAft>
            </a:pPr>
            <a:endPar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endParaRPr>
          </a:p>
          <a:p>
            <a:pPr>
              <a:spcAft>
                <a:spcPts val="400"/>
              </a:spcAft>
            </a:pP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Flexibility</a:t>
            </a:r>
          </a:p>
          <a:p>
            <a:pPr>
              <a:spcAft>
                <a:spcPts val="400"/>
              </a:spcAft>
            </a:pPr>
            <a:endPar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endParaRPr>
          </a:p>
          <a:p>
            <a:pPr>
              <a:spcAft>
                <a:spcPts val="400"/>
              </a:spcAft>
            </a:pP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Cost reduction</a:t>
            </a:r>
          </a:p>
          <a:p>
            <a:pPr>
              <a:spcAft>
                <a:spcPts val="400"/>
              </a:spcAft>
            </a:pPr>
            <a:endPar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endParaRPr>
          </a:p>
          <a:p>
            <a:pPr>
              <a:spcAft>
                <a:spcPts val="400"/>
              </a:spcAft>
            </a:pP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Scalability</a:t>
            </a:r>
          </a:p>
          <a:p>
            <a:pPr>
              <a:spcAft>
                <a:spcPts val="400"/>
              </a:spcAft>
            </a:pPr>
            <a:endPar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endParaRPr>
          </a:p>
        </p:txBody>
      </p:sp>
      <p:sp>
        <p:nvSpPr>
          <p:cNvPr id="18" name="Title 1">
            <a:extLst>
              <a:ext uri="{FF2B5EF4-FFF2-40B4-BE49-F238E27FC236}">
                <a16:creationId xmlns:a16="http://schemas.microsoft.com/office/drawing/2014/main" id="{99218464-928D-6246-A981-667A1555EBF8}"/>
              </a:ext>
            </a:extLst>
          </p:cNvPr>
          <p:cNvSpPr txBox="1">
            <a:spLocks/>
          </p:cNvSpPr>
          <p:nvPr/>
        </p:nvSpPr>
        <p:spPr>
          <a:xfrm>
            <a:off x="6445405" y="836989"/>
            <a:ext cx="4137102" cy="28799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800" b="1" spc="600" dirty="0">
                <a:solidFill>
                  <a:schemeClr val="tx1">
                    <a:lumMod val="65000"/>
                    <a:lumOff val="35000"/>
                  </a:schemeClr>
                </a:solidFill>
                <a:latin typeface="Arial" panose="020B0604020202020204" pitchFamily="34" charset="0"/>
                <a:ea typeface="Century Gothic" charset="0"/>
                <a:cs typeface="Arial" panose="020B0604020202020204" pitchFamily="34" charset="0"/>
              </a:rPr>
              <a:t>BUSINESS BENEFITS</a:t>
            </a:r>
            <a:endParaRPr lang="en-US" sz="1200" b="1" spc="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217A309-E87C-B747-A271-F111AFEC93B5}"/>
              </a:ext>
            </a:extLst>
          </p:cNvPr>
          <p:cNvPicPr>
            <a:picLocks noChangeAspect="1"/>
          </p:cNvPicPr>
          <p:nvPr/>
        </p:nvPicPr>
        <p:blipFill>
          <a:blip r:embed="rId4"/>
          <a:stretch>
            <a:fillRect/>
          </a:stretch>
        </p:blipFill>
        <p:spPr>
          <a:xfrm>
            <a:off x="6564349" y="1479546"/>
            <a:ext cx="327104" cy="3064448"/>
          </a:xfrm>
          <a:prstGeom prst="rect">
            <a:avLst/>
          </a:prstGeom>
        </p:spPr>
      </p:pic>
      <p:sp>
        <p:nvSpPr>
          <p:cNvPr id="19" name="Title 1">
            <a:extLst>
              <a:ext uri="{FF2B5EF4-FFF2-40B4-BE49-F238E27FC236}">
                <a16:creationId xmlns:a16="http://schemas.microsoft.com/office/drawing/2014/main" id="{022C2729-7BCF-5D40-A92C-7F9346B9B0D1}"/>
              </a:ext>
            </a:extLst>
          </p:cNvPr>
          <p:cNvSpPr txBox="1">
            <a:spLocks/>
          </p:cNvSpPr>
          <p:nvPr/>
        </p:nvSpPr>
        <p:spPr>
          <a:xfrm>
            <a:off x="6976947" y="5634082"/>
            <a:ext cx="5021765" cy="48364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230" spc="600" dirty="0">
                <a:solidFill>
                  <a:schemeClr val="accent6"/>
                </a:solidFill>
                <a:latin typeface="Arial" panose="020B0604020202020204" pitchFamily="34" charset="0"/>
                <a:ea typeface="Century Gothic" charset="0"/>
                <a:cs typeface="Arial" panose="020B0604020202020204" pitchFamily="34" charset="0"/>
              </a:rPr>
              <a:t>RAPID IMPLEMENTATION AND ROI</a:t>
            </a:r>
          </a:p>
        </p:txBody>
      </p:sp>
      <p:sp>
        <p:nvSpPr>
          <p:cNvPr id="20" name="Title 1">
            <a:extLst>
              <a:ext uri="{FF2B5EF4-FFF2-40B4-BE49-F238E27FC236}">
                <a16:creationId xmlns:a16="http://schemas.microsoft.com/office/drawing/2014/main" id="{30F22AAC-5147-5440-B9FA-A57222CBC701}"/>
              </a:ext>
            </a:extLst>
          </p:cNvPr>
          <p:cNvSpPr txBox="1">
            <a:spLocks/>
          </p:cNvSpPr>
          <p:nvPr/>
        </p:nvSpPr>
        <p:spPr>
          <a:xfrm>
            <a:off x="6988098" y="5924015"/>
            <a:ext cx="4887951" cy="48364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050" b="1" spc="300" dirty="0">
                <a:solidFill>
                  <a:schemeClr val="accent6"/>
                </a:solidFill>
                <a:latin typeface="Arial" panose="020B0604020202020204" pitchFamily="34" charset="0"/>
                <a:ea typeface="Century Gothic" charset="0"/>
                <a:cs typeface="Arial" panose="020B0604020202020204" pitchFamily="34" charset="0"/>
              </a:rPr>
              <a:t>REDUCES THE NUMBER OF FTES IN A PROCESS</a:t>
            </a:r>
          </a:p>
        </p:txBody>
      </p:sp>
      <p:pic>
        <p:nvPicPr>
          <p:cNvPr id="23" name="Picture 22">
            <a:extLst>
              <a:ext uri="{FF2B5EF4-FFF2-40B4-BE49-F238E27FC236}">
                <a16:creationId xmlns:a16="http://schemas.microsoft.com/office/drawing/2014/main" id="{02D70336-3A73-B142-8E44-107418F609B3}"/>
              </a:ext>
            </a:extLst>
          </p:cNvPr>
          <p:cNvPicPr>
            <a:picLocks noChangeAspect="1"/>
          </p:cNvPicPr>
          <p:nvPr/>
        </p:nvPicPr>
        <p:blipFill>
          <a:blip r:embed="rId5"/>
          <a:stretch>
            <a:fillRect/>
          </a:stretch>
        </p:blipFill>
        <p:spPr>
          <a:xfrm>
            <a:off x="11138135" y="4647070"/>
            <a:ext cx="585358" cy="929687"/>
          </a:xfrm>
          <a:prstGeom prst="rect">
            <a:avLst/>
          </a:prstGeom>
        </p:spPr>
      </p:pic>
    </p:spTree>
    <p:extLst>
      <p:ext uri="{BB962C8B-B14F-4D97-AF65-F5344CB8AC3E}">
        <p14:creationId xmlns:p14="http://schemas.microsoft.com/office/powerpoint/2010/main" val="383486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01" y="0"/>
            <a:ext cx="12166596" cy="6857998"/>
          </a:xfrm>
          <a:prstGeom prst="rect">
            <a:avLst/>
          </a:prstGeom>
        </p:spPr>
      </p:pic>
      <p:sp>
        <p:nvSpPr>
          <p:cNvPr id="18" name="Title 1">
            <a:extLst>
              <a:ext uri="{FF2B5EF4-FFF2-40B4-BE49-F238E27FC236}">
                <a16:creationId xmlns:a16="http://schemas.microsoft.com/office/drawing/2014/main" id="{99218464-928D-6246-A981-667A1555EBF8}"/>
              </a:ext>
            </a:extLst>
          </p:cNvPr>
          <p:cNvSpPr txBox="1">
            <a:spLocks/>
          </p:cNvSpPr>
          <p:nvPr/>
        </p:nvSpPr>
        <p:spPr>
          <a:xfrm>
            <a:off x="401444" y="530560"/>
            <a:ext cx="4137102" cy="28799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2400" b="1" spc="300" dirty="0">
                <a:solidFill>
                  <a:schemeClr val="tx1">
                    <a:lumMod val="65000"/>
                    <a:lumOff val="35000"/>
                  </a:schemeClr>
                </a:solidFill>
                <a:latin typeface="Arial" panose="020B0604020202020204" pitchFamily="34" charset="0"/>
                <a:ea typeface="Century Gothic" charset="0"/>
                <a:cs typeface="Arial" panose="020B0604020202020204" pitchFamily="34" charset="0"/>
              </a:rPr>
              <a:t>How RPA Works?</a:t>
            </a:r>
            <a:endParaRPr lang="en-US" sz="1600" b="1" spc="3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9" name="Title 1">
            <a:extLst>
              <a:ext uri="{FF2B5EF4-FFF2-40B4-BE49-F238E27FC236}">
                <a16:creationId xmlns:a16="http://schemas.microsoft.com/office/drawing/2014/main" id="{022C2729-7BCF-5D40-A92C-7F9346B9B0D1}"/>
              </a:ext>
            </a:extLst>
          </p:cNvPr>
          <p:cNvSpPr txBox="1">
            <a:spLocks/>
          </p:cNvSpPr>
          <p:nvPr/>
        </p:nvSpPr>
        <p:spPr>
          <a:xfrm>
            <a:off x="1282391" y="5344150"/>
            <a:ext cx="4549697" cy="48364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r"/>
            <a:r>
              <a:rPr lang="en-US" sz="1230" spc="300" dirty="0">
                <a:solidFill>
                  <a:schemeClr val="accent5"/>
                </a:solidFill>
                <a:latin typeface="Arial" panose="020B0604020202020204" pitchFamily="34" charset="0"/>
                <a:ea typeface="Century Gothic" charset="0"/>
                <a:cs typeface="Arial" panose="020B0604020202020204" pitchFamily="34" charset="0"/>
              </a:rPr>
              <a:t>FOCUS ON ONLY JOBS HUMANS CAN DO</a:t>
            </a:r>
          </a:p>
        </p:txBody>
      </p:sp>
      <p:sp>
        <p:nvSpPr>
          <p:cNvPr id="20" name="Title 1">
            <a:extLst>
              <a:ext uri="{FF2B5EF4-FFF2-40B4-BE49-F238E27FC236}">
                <a16:creationId xmlns:a16="http://schemas.microsoft.com/office/drawing/2014/main" id="{30F22AAC-5147-5440-B9FA-A57222CBC701}"/>
              </a:ext>
            </a:extLst>
          </p:cNvPr>
          <p:cNvSpPr txBox="1">
            <a:spLocks/>
          </p:cNvSpPr>
          <p:nvPr/>
        </p:nvSpPr>
        <p:spPr>
          <a:xfrm>
            <a:off x="944137" y="5801354"/>
            <a:ext cx="4887951" cy="48364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r"/>
            <a:r>
              <a:rPr lang="en-US" sz="1800" b="1" spc="300" dirty="0">
                <a:solidFill>
                  <a:schemeClr val="accent5"/>
                </a:solidFill>
                <a:latin typeface="Arial" panose="020B0604020202020204" pitchFamily="34" charset="0"/>
                <a:ea typeface="Century Gothic" charset="0"/>
                <a:cs typeface="Arial" panose="020B0604020202020204" pitchFamily="34" charset="0"/>
              </a:rPr>
              <a:t>STRATEGY, CREATIVITY AND</a:t>
            </a:r>
          </a:p>
          <a:p>
            <a:pPr algn="r"/>
            <a:r>
              <a:rPr lang="en-US" sz="1800" b="1" spc="300" dirty="0">
                <a:solidFill>
                  <a:schemeClr val="accent5"/>
                </a:solidFill>
                <a:latin typeface="Arial" panose="020B0604020202020204" pitchFamily="34" charset="0"/>
                <a:ea typeface="Century Gothic" charset="0"/>
                <a:cs typeface="Arial" panose="020B0604020202020204" pitchFamily="34" charset="0"/>
              </a:rPr>
              <a:t>CONNECTING WITH PEOPLE</a:t>
            </a:r>
          </a:p>
        </p:txBody>
      </p:sp>
      <p:sp>
        <p:nvSpPr>
          <p:cNvPr id="11" name="Title 1">
            <a:extLst>
              <a:ext uri="{FF2B5EF4-FFF2-40B4-BE49-F238E27FC236}">
                <a16:creationId xmlns:a16="http://schemas.microsoft.com/office/drawing/2014/main" id="{B3AA2FB1-D376-4846-BDE2-45EF8237BA4F}"/>
              </a:ext>
            </a:extLst>
          </p:cNvPr>
          <p:cNvSpPr txBox="1">
            <a:spLocks/>
          </p:cNvSpPr>
          <p:nvPr/>
        </p:nvSpPr>
        <p:spPr>
          <a:xfrm>
            <a:off x="680224" y="985824"/>
            <a:ext cx="4486508" cy="164687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marL="171450" indent="-171450">
              <a:spcAft>
                <a:spcPts val="1200"/>
              </a:spcAft>
              <a:buClr>
                <a:schemeClr val="accent5"/>
              </a:buClr>
              <a:buSzPct val="113000"/>
              <a:buFont typeface="Arial" panose="020B0604020202020204" pitchFamily="34" charset="0"/>
              <a:buChar char="•"/>
            </a:pP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No significant change to the current IT infrastructure</a:t>
            </a:r>
          </a:p>
          <a:p>
            <a:pPr marL="171450" indent="-171450">
              <a:spcAft>
                <a:spcPts val="1200"/>
              </a:spcAft>
              <a:buClr>
                <a:schemeClr val="accent5"/>
              </a:buClr>
              <a:buSzPct val="113000"/>
              <a:buFont typeface="Arial" panose="020B0604020202020204" pitchFamily="34" charset="0"/>
              <a:buChar char="•"/>
            </a:pP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No changes to existing interfaces</a:t>
            </a:r>
          </a:p>
          <a:p>
            <a:pPr marL="171450" indent="-171450">
              <a:spcAft>
                <a:spcPts val="1200"/>
              </a:spcAft>
              <a:buClr>
                <a:schemeClr val="accent5"/>
              </a:buClr>
              <a:buSzPct val="113000"/>
              <a:buFont typeface="Arial" panose="020B0604020202020204" pitchFamily="34" charset="0"/>
              <a:buChar char="•"/>
            </a:pP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No need for a massive upfront investment</a:t>
            </a:r>
          </a:p>
          <a:p>
            <a:pPr marL="171450" indent="-171450">
              <a:spcAft>
                <a:spcPts val="1200"/>
              </a:spcAft>
              <a:buClr>
                <a:schemeClr val="accent5"/>
              </a:buClr>
              <a:buSzPct val="113000"/>
              <a:buFont typeface="Arial" panose="020B0604020202020204" pitchFamily="34" charset="0"/>
              <a:buChar char="•"/>
            </a:pP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Reduces swivel chair integration</a:t>
            </a:r>
            <a:endParaRPr lang="en-US" sz="1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6936870D-2171-154D-B348-7AD583D557D0}"/>
              </a:ext>
            </a:extLst>
          </p:cNvPr>
          <p:cNvSpPr txBox="1">
            <a:spLocks/>
          </p:cNvSpPr>
          <p:nvPr/>
        </p:nvSpPr>
        <p:spPr>
          <a:xfrm>
            <a:off x="401444" y="2476589"/>
            <a:ext cx="4486508" cy="1693477"/>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Robotic Process Automation is expected to save companies </a:t>
            </a:r>
            <a:r>
              <a:rPr lang="en-US" sz="1800" b="1" dirty="0">
                <a:solidFill>
                  <a:schemeClr val="accent5"/>
                </a:solidFill>
                <a:latin typeface="Arial" panose="020B0604020202020204" pitchFamily="34" charset="0"/>
                <a:ea typeface="Century Gothic" charset="0"/>
                <a:cs typeface="Arial" panose="020B0604020202020204" pitchFamily="34" charset="0"/>
              </a:rPr>
              <a:t>50-70% on labor costs </a:t>
            </a:r>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by making intelligent use of resources, near-zero error rates, improved compliance and reduced process cycle time, all of these through the implementation of machine learning and AI to develop/enhance procedures.</a:t>
            </a:r>
            <a:endParaRPr lang="en-US" sz="10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76D6F00-230B-464E-8065-8E7F26233053}"/>
              </a:ext>
            </a:extLst>
          </p:cNvPr>
          <p:cNvPicPr>
            <a:picLocks noChangeAspect="1"/>
          </p:cNvPicPr>
          <p:nvPr/>
        </p:nvPicPr>
        <p:blipFill>
          <a:blip r:embed="rId4"/>
          <a:stretch>
            <a:fillRect/>
          </a:stretch>
        </p:blipFill>
        <p:spPr>
          <a:xfrm>
            <a:off x="4887952" y="4467846"/>
            <a:ext cx="858644" cy="760513"/>
          </a:xfrm>
          <a:prstGeom prst="rect">
            <a:avLst/>
          </a:prstGeom>
        </p:spPr>
      </p:pic>
    </p:spTree>
    <p:extLst>
      <p:ext uri="{BB962C8B-B14F-4D97-AF65-F5344CB8AC3E}">
        <p14:creationId xmlns:p14="http://schemas.microsoft.com/office/powerpoint/2010/main" val="3812306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01" y="0"/>
            <a:ext cx="12166596" cy="6857997"/>
          </a:xfrm>
          <a:prstGeom prst="rect">
            <a:avLst/>
          </a:prstGeom>
        </p:spPr>
      </p:pic>
      <p:sp>
        <p:nvSpPr>
          <p:cNvPr id="18" name="Title 1">
            <a:extLst>
              <a:ext uri="{FF2B5EF4-FFF2-40B4-BE49-F238E27FC236}">
                <a16:creationId xmlns:a16="http://schemas.microsoft.com/office/drawing/2014/main" id="{99218464-928D-6246-A981-667A1555EBF8}"/>
              </a:ext>
            </a:extLst>
          </p:cNvPr>
          <p:cNvSpPr txBox="1">
            <a:spLocks/>
          </p:cNvSpPr>
          <p:nvPr/>
        </p:nvSpPr>
        <p:spPr>
          <a:xfrm>
            <a:off x="12701" y="590828"/>
            <a:ext cx="12166595" cy="65146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2400" b="1" spc="300" dirty="0">
                <a:solidFill>
                  <a:schemeClr val="bg1"/>
                </a:solidFill>
                <a:latin typeface="Arial" panose="020B0604020202020204" pitchFamily="34" charset="0"/>
                <a:ea typeface="Century Gothic" charset="0"/>
                <a:cs typeface="Arial" panose="020B0604020202020204" pitchFamily="34" charset="0"/>
              </a:rPr>
              <a:t>RPA TYPICAL BUSINESS PROCESSES</a:t>
            </a:r>
            <a:endParaRPr lang="en-US" sz="1600" b="1" spc="300" dirty="0">
              <a:solidFill>
                <a:schemeClr val="bg1"/>
              </a:solidFill>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6936870D-2171-154D-B348-7AD583D557D0}"/>
              </a:ext>
            </a:extLst>
          </p:cNvPr>
          <p:cNvSpPr txBox="1">
            <a:spLocks/>
          </p:cNvSpPr>
          <p:nvPr/>
        </p:nvSpPr>
        <p:spPr>
          <a:xfrm>
            <a:off x="3852744" y="1189987"/>
            <a:ext cx="4486508" cy="7503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1200" dirty="0">
                <a:solidFill>
                  <a:schemeClr val="bg1"/>
                </a:solidFill>
                <a:latin typeface="Arial" panose="020B0604020202020204" pitchFamily="34" charset="0"/>
                <a:ea typeface="Century Gothic" charset="0"/>
                <a:cs typeface="Arial" panose="020B0604020202020204" pitchFamily="34" charset="0"/>
              </a:rPr>
              <a:t>RPA can learn from people, eventually taking over the processes that humans once completed, at a much faster pace.</a:t>
            </a:r>
            <a:endParaRPr lang="en-US" sz="1000" dirty="0">
              <a:solidFill>
                <a:schemeClr val="bg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ABB0EAA-5986-5F40-84EB-877F816A46C9}"/>
              </a:ext>
            </a:extLst>
          </p:cNvPr>
          <p:cNvPicPr>
            <a:picLocks noChangeAspect="1"/>
          </p:cNvPicPr>
          <p:nvPr/>
        </p:nvPicPr>
        <p:blipFill>
          <a:blip r:embed="rId4"/>
          <a:stretch>
            <a:fillRect/>
          </a:stretch>
        </p:blipFill>
        <p:spPr>
          <a:xfrm>
            <a:off x="2543442" y="2432630"/>
            <a:ext cx="747289" cy="533778"/>
          </a:xfrm>
          <a:prstGeom prst="rect">
            <a:avLst/>
          </a:prstGeom>
        </p:spPr>
      </p:pic>
      <p:pic>
        <p:nvPicPr>
          <p:cNvPr id="4" name="Picture 3">
            <a:extLst>
              <a:ext uri="{FF2B5EF4-FFF2-40B4-BE49-F238E27FC236}">
                <a16:creationId xmlns:a16="http://schemas.microsoft.com/office/drawing/2014/main" id="{77CD78EB-4FEE-9540-BEEF-CCA1986FD2E5}"/>
              </a:ext>
            </a:extLst>
          </p:cNvPr>
          <p:cNvPicPr>
            <a:picLocks noChangeAspect="1"/>
          </p:cNvPicPr>
          <p:nvPr/>
        </p:nvPicPr>
        <p:blipFill>
          <a:blip r:embed="rId5"/>
          <a:stretch>
            <a:fillRect/>
          </a:stretch>
        </p:blipFill>
        <p:spPr>
          <a:xfrm>
            <a:off x="5813073" y="2410801"/>
            <a:ext cx="420459" cy="555607"/>
          </a:xfrm>
          <a:prstGeom prst="rect">
            <a:avLst/>
          </a:prstGeom>
        </p:spPr>
      </p:pic>
      <p:pic>
        <p:nvPicPr>
          <p:cNvPr id="5" name="Picture 4">
            <a:extLst>
              <a:ext uri="{FF2B5EF4-FFF2-40B4-BE49-F238E27FC236}">
                <a16:creationId xmlns:a16="http://schemas.microsoft.com/office/drawing/2014/main" id="{B4CCA17F-A06B-5D41-82FD-56340CDD69F3}"/>
              </a:ext>
            </a:extLst>
          </p:cNvPr>
          <p:cNvPicPr>
            <a:picLocks noChangeAspect="1"/>
          </p:cNvPicPr>
          <p:nvPr/>
        </p:nvPicPr>
        <p:blipFill>
          <a:blip r:embed="rId6"/>
          <a:stretch>
            <a:fillRect/>
          </a:stretch>
        </p:blipFill>
        <p:spPr>
          <a:xfrm>
            <a:off x="8963719" y="2468406"/>
            <a:ext cx="615179" cy="498002"/>
          </a:xfrm>
          <a:prstGeom prst="rect">
            <a:avLst/>
          </a:prstGeom>
        </p:spPr>
      </p:pic>
      <p:pic>
        <p:nvPicPr>
          <p:cNvPr id="7" name="Picture 6">
            <a:extLst>
              <a:ext uri="{FF2B5EF4-FFF2-40B4-BE49-F238E27FC236}">
                <a16:creationId xmlns:a16="http://schemas.microsoft.com/office/drawing/2014/main" id="{45ACE1B6-C9FB-814A-AD6F-E9649F25542B}"/>
              </a:ext>
            </a:extLst>
          </p:cNvPr>
          <p:cNvPicPr>
            <a:picLocks noChangeAspect="1"/>
          </p:cNvPicPr>
          <p:nvPr/>
        </p:nvPicPr>
        <p:blipFill>
          <a:blip r:embed="rId7"/>
          <a:stretch>
            <a:fillRect/>
          </a:stretch>
        </p:blipFill>
        <p:spPr>
          <a:xfrm>
            <a:off x="2644036" y="4188642"/>
            <a:ext cx="546100" cy="444500"/>
          </a:xfrm>
          <a:prstGeom prst="rect">
            <a:avLst/>
          </a:prstGeom>
        </p:spPr>
      </p:pic>
      <p:pic>
        <p:nvPicPr>
          <p:cNvPr id="8" name="Picture 7">
            <a:extLst>
              <a:ext uri="{FF2B5EF4-FFF2-40B4-BE49-F238E27FC236}">
                <a16:creationId xmlns:a16="http://schemas.microsoft.com/office/drawing/2014/main" id="{F9EC5E47-547E-834B-8A4A-027A375E04F9}"/>
              </a:ext>
            </a:extLst>
          </p:cNvPr>
          <p:cNvPicPr>
            <a:picLocks noChangeAspect="1"/>
          </p:cNvPicPr>
          <p:nvPr/>
        </p:nvPicPr>
        <p:blipFill>
          <a:blip r:embed="rId8"/>
          <a:stretch>
            <a:fillRect/>
          </a:stretch>
        </p:blipFill>
        <p:spPr>
          <a:xfrm>
            <a:off x="5821471" y="4153814"/>
            <a:ext cx="419100" cy="457200"/>
          </a:xfrm>
          <a:prstGeom prst="rect">
            <a:avLst/>
          </a:prstGeom>
        </p:spPr>
      </p:pic>
      <p:pic>
        <p:nvPicPr>
          <p:cNvPr id="9" name="Picture 8">
            <a:extLst>
              <a:ext uri="{FF2B5EF4-FFF2-40B4-BE49-F238E27FC236}">
                <a16:creationId xmlns:a16="http://schemas.microsoft.com/office/drawing/2014/main" id="{5A5153AF-B6F6-194D-A472-61CFBFFF30E1}"/>
              </a:ext>
            </a:extLst>
          </p:cNvPr>
          <p:cNvPicPr>
            <a:picLocks noChangeAspect="1"/>
          </p:cNvPicPr>
          <p:nvPr/>
        </p:nvPicPr>
        <p:blipFill>
          <a:blip r:embed="rId9"/>
          <a:stretch>
            <a:fillRect/>
          </a:stretch>
        </p:blipFill>
        <p:spPr>
          <a:xfrm>
            <a:off x="8963719" y="4089080"/>
            <a:ext cx="685800" cy="558800"/>
          </a:xfrm>
          <a:prstGeom prst="rect">
            <a:avLst/>
          </a:prstGeom>
        </p:spPr>
      </p:pic>
      <p:sp>
        <p:nvSpPr>
          <p:cNvPr id="15" name="Title 1">
            <a:extLst>
              <a:ext uri="{FF2B5EF4-FFF2-40B4-BE49-F238E27FC236}">
                <a16:creationId xmlns:a16="http://schemas.microsoft.com/office/drawing/2014/main" id="{2F1E7630-11A1-3F4C-842E-6BA315D16EBE}"/>
              </a:ext>
            </a:extLst>
          </p:cNvPr>
          <p:cNvSpPr txBox="1">
            <a:spLocks/>
          </p:cNvSpPr>
          <p:nvPr/>
        </p:nvSpPr>
        <p:spPr>
          <a:xfrm>
            <a:off x="2044019" y="3115027"/>
            <a:ext cx="1746133" cy="79492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1400" b="1" dirty="0">
                <a:solidFill>
                  <a:schemeClr val="bg1"/>
                </a:solidFill>
                <a:latin typeface="Arial" panose="020B0604020202020204" pitchFamily="34" charset="0"/>
                <a:ea typeface="Century Gothic" charset="0"/>
                <a:cs typeface="Arial" panose="020B0604020202020204" pitchFamily="34" charset="0"/>
              </a:rPr>
              <a:t>Repetitive tasks </a:t>
            </a:r>
            <a:r>
              <a:rPr lang="en-US" sz="1200" dirty="0">
                <a:solidFill>
                  <a:schemeClr val="bg1"/>
                </a:solidFill>
                <a:latin typeface="Arial" panose="020B0604020202020204" pitchFamily="34" charset="0"/>
                <a:ea typeface="Century Gothic" charset="0"/>
                <a:cs typeface="Arial" panose="020B0604020202020204" pitchFamily="34" charset="0"/>
              </a:rPr>
              <a:t>Carried out 50-60</a:t>
            </a:r>
          </a:p>
          <a:p>
            <a:pPr algn="ctr"/>
            <a:r>
              <a:rPr lang="en-US" sz="1200" dirty="0">
                <a:solidFill>
                  <a:schemeClr val="bg1"/>
                </a:solidFill>
                <a:latin typeface="Arial" panose="020B0604020202020204" pitchFamily="34" charset="0"/>
                <a:ea typeface="Century Gothic" charset="0"/>
                <a:cs typeface="Arial" panose="020B0604020202020204" pitchFamily="34" charset="0"/>
              </a:rPr>
              <a:t>times a day</a:t>
            </a:r>
            <a:endParaRPr lang="en-US" sz="1000" dirty="0">
              <a:solidFill>
                <a:schemeClr val="bg1"/>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2A8A5299-0CC0-AD43-81E4-F8C6419EA060}"/>
              </a:ext>
            </a:extLst>
          </p:cNvPr>
          <p:cNvSpPr txBox="1">
            <a:spLocks/>
          </p:cNvSpPr>
          <p:nvPr/>
        </p:nvSpPr>
        <p:spPr>
          <a:xfrm>
            <a:off x="5166360" y="3014684"/>
            <a:ext cx="1746133" cy="79492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1400" b="1" dirty="0">
                <a:solidFill>
                  <a:schemeClr val="bg1"/>
                </a:solidFill>
                <a:latin typeface="Arial" panose="020B0604020202020204" pitchFamily="34" charset="0"/>
                <a:ea typeface="Century Gothic" charset="0"/>
                <a:cs typeface="Arial" panose="020B0604020202020204" pitchFamily="34" charset="0"/>
              </a:rPr>
              <a:t>Process List</a:t>
            </a:r>
          </a:p>
          <a:p>
            <a:pPr algn="ctr"/>
            <a:r>
              <a:rPr lang="en-US" sz="1200" dirty="0">
                <a:solidFill>
                  <a:schemeClr val="bg1"/>
                </a:solidFill>
                <a:latin typeface="Arial" panose="020B0604020202020204" pitchFamily="34" charset="0"/>
                <a:ea typeface="Century Gothic" charset="0"/>
                <a:cs typeface="Arial" panose="020B0604020202020204" pitchFamily="34" charset="0"/>
              </a:rPr>
              <a:t>and Storage</a:t>
            </a:r>
            <a:endParaRPr lang="en-US" sz="1000" dirty="0">
              <a:solidFill>
                <a:schemeClr val="bg1"/>
              </a:solidFill>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1AF3D2E8-D24D-6747-8572-9E0CB77DC9CA}"/>
              </a:ext>
            </a:extLst>
          </p:cNvPr>
          <p:cNvSpPr txBox="1">
            <a:spLocks/>
          </p:cNvSpPr>
          <p:nvPr/>
        </p:nvSpPr>
        <p:spPr>
          <a:xfrm>
            <a:off x="8389062" y="3130281"/>
            <a:ext cx="1746133" cy="79492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1400" b="1" dirty="0">
                <a:solidFill>
                  <a:schemeClr val="bg1"/>
                </a:solidFill>
                <a:latin typeface="Arial" panose="020B0604020202020204" pitchFamily="34" charset="0"/>
                <a:ea typeface="Century Gothic" charset="0"/>
                <a:cs typeface="Arial" panose="020B0604020202020204" pitchFamily="34" charset="0"/>
              </a:rPr>
              <a:t>Data Entry</a:t>
            </a:r>
          </a:p>
          <a:p>
            <a:pPr algn="ctr"/>
            <a:r>
              <a:rPr lang="en-US" sz="1200" dirty="0">
                <a:solidFill>
                  <a:schemeClr val="bg1"/>
                </a:solidFill>
                <a:latin typeface="Arial" panose="020B0604020202020204" pitchFamily="34" charset="0"/>
                <a:ea typeface="Century Gothic" charset="0"/>
                <a:cs typeface="Arial" panose="020B0604020202020204" pitchFamily="34" charset="0"/>
              </a:rPr>
              <a:t>Periodic reporting</a:t>
            </a:r>
          </a:p>
          <a:p>
            <a:pPr algn="ctr"/>
            <a:r>
              <a:rPr lang="en-US" sz="1200" dirty="0">
                <a:solidFill>
                  <a:schemeClr val="bg1"/>
                </a:solidFill>
                <a:latin typeface="Arial" panose="020B0604020202020204" pitchFamily="34" charset="0"/>
                <a:ea typeface="Century Gothic" charset="0"/>
                <a:cs typeface="Arial" panose="020B0604020202020204" pitchFamily="34" charset="0"/>
              </a:rPr>
              <a:t>and data analysis</a:t>
            </a:r>
            <a:endParaRPr lang="en-US" sz="1000" dirty="0">
              <a:solidFill>
                <a:schemeClr val="bg1"/>
              </a:solidFill>
              <a:latin typeface="Arial" panose="020B0604020202020204" pitchFamily="34" charset="0"/>
              <a:cs typeface="Arial" panose="020B0604020202020204" pitchFamily="34" charset="0"/>
            </a:endParaRPr>
          </a:p>
        </p:txBody>
      </p:sp>
      <p:sp>
        <p:nvSpPr>
          <p:cNvPr id="21" name="Title 1">
            <a:extLst>
              <a:ext uri="{FF2B5EF4-FFF2-40B4-BE49-F238E27FC236}">
                <a16:creationId xmlns:a16="http://schemas.microsoft.com/office/drawing/2014/main" id="{07ABD2F0-4C9F-BF47-A39A-2CCEA3A30A25}"/>
              </a:ext>
            </a:extLst>
          </p:cNvPr>
          <p:cNvSpPr txBox="1">
            <a:spLocks/>
          </p:cNvSpPr>
          <p:nvPr/>
        </p:nvSpPr>
        <p:spPr>
          <a:xfrm>
            <a:off x="1747880" y="4681418"/>
            <a:ext cx="2338410" cy="79492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1400" b="1" dirty="0">
                <a:solidFill>
                  <a:schemeClr val="bg1"/>
                </a:solidFill>
                <a:latin typeface="Arial" panose="020B0604020202020204" pitchFamily="34" charset="0"/>
                <a:ea typeface="Century Gothic" charset="0"/>
                <a:cs typeface="Arial" panose="020B0604020202020204" pitchFamily="34" charset="0"/>
              </a:rPr>
              <a:t>Mass Email Generation</a:t>
            </a:r>
          </a:p>
          <a:p>
            <a:pPr algn="ctr"/>
            <a:r>
              <a:rPr lang="en-US" sz="1200" dirty="0">
                <a:solidFill>
                  <a:schemeClr val="bg1"/>
                </a:solidFill>
                <a:latin typeface="Arial" panose="020B0604020202020204" pitchFamily="34" charset="0"/>
                <a:ea typeface="Century Gothic" charset="0"/>
                <a:cs typeface="Arial" panose="020B0604020202020204" pitchFamily="34" charset="0"/>
              </a:rPr>
              <a:t>Archiving and extracting</a:t>
            </a:r>
            <a:endParaRPr lang="en-US" sz="1000" dirty="0">
              <a:solidFill>
                <a:schemeClr val="bg1"/>
              </a:solidFill>
              <a:latin typeface="Arial" panose="020B0604020202020204" pitchFamily="34" charset="0"/>
              <a:cs typeface="Arial" panose="020B0604020202020204" pitchFamily="34" charset="0"/>
            </a:endParaRPr>
          </a:p>
        </p:txBody>
      </p:sp>
      <p:sp>
        <p:nvSpPr>
          <p:cNvPr id="22" name="Title 1">
            <a:extLst>
              <a:ext uri="{FF2B5EF4-FFF2-40B4-BE49-F238E27FC236}">
                <a16:creationId xmlns:a16="http://schemas.microsoft.com/office/drawing/2014/main" id="{E1516AE7-E9E4-C343-A496-4871614008EE}"/>
              </a:ext>
            </a:extLst>
          </p:cNvPr>
          <p:cNvSpPr txBox="1">
            <a:spLocks/>
          </p:cNvSpPr>
          <p:nvPr/>
        </p:nvSpPr>
        <p:spPr>
          <a:xfrm>
            <a:off x="4881372" y="4792930"/>
            <a:ext cx="2338410" cy="79492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1400" b="1" dirty="0">
                <a:solidFill>
                  <a:schemeClr val="bg1"/>
                </a:solidFill>
                <a:latin typeface="Arial" panose="020B0604020202020204" pitchFamily="34" charset="0"/>
                <a:ea typeface="Century Gothic" charset="0"/>
                <a:cs typeface="Arial" panose="020B0604020202020204" pitchFamily="34" charset="0"/>
              </a:rPr>
              <a:t>Data Conversion</a:t>
            </a:r>
          </a:p>
          <a:p>
            <a:pPr algn="ctr"/>
            <a:r>
              <a:rPr lang="en-US" sz="1200" dirty="0">
                <a:solidFill>
                  <a:schemeClr val="bg1"/>
                </a:solidFill>
                <a:latin typeface="Arial" panose="020B0604020202020204" pitchFamily="34" charset="0"/>
                <a:ea typeface="Century Gothic" charset="0"/>
                <a:cs typeface="Arial" panose="020B0604020202020204" pitchFamily="34" charset="0"/>
              </a:rPr>
              <a:t>Conversion of data</a:t>
            </a:r>
          </a:p>
          <a:p>
            <a:pPr algn="ctr"/>
            <a:r>
              <a:rPr lang="en-US" sz="1200" dirty="0">
                <a:solidFill>
                  <a:schemeClr val="bg1"/>
                </a:solidFill>
                <a:latin typeface="Arial" panose="020B0604020202020204" pitchFamily="34" charset="0"/>
                <a:ea typeface="Century Gothic" charset="0"/>
                <a:cs typeface="Arial" panose="020B0604020202020204" pitchFamily="34" charset="0"/>
              </a:rPr>
              <a:t>format and graphics</a:t>
            </a:r>
            <a:endParaRPr lang="en-US" sz="1000" dirty="0">
              <a:solidFill>
                <a:schemeClr val="bg1"/>
              </a:solidFill>
              <a:latin typeface="Arial" panose="020B0604020202020204" pitchFamily="34" charset="0"/>
              <a:cs typeface="Arial" panose="020B0604020202020204" pitchFamily="34" charset="0"/>
            </a:endParaRPr>
          </a:p>
        </p:txBody>
      </p:sp>
      <p:sp>
        <p:nvSpPr>
          <p:cNvPr id="23" name="Title 1">
            <a:extLst>
              <a:ext uri="{FF2B5EF4-FFF2-40B4-BE49-F238E27FC236}">
                <a16:creationId xmlns:a16="http://schemas.microsoft.com/office/drawing/2014/main" id="{50A2C198-695B-B545-8DBB-F66166D6D80E}"/>
              </a:ext>
            </a:extLst>
          </p:cNvPr>
          <p:cNvSpPr txBox="1">
            <a:spLocks/>
          </p:cNvSpPr>
          <p:nvPr/>
        </p:nvSpPr>
        <p:spPr>
          <a:xfrm>
            <a:off x="8115226" y="4792930"/>
            <a:ext cx="2338410" cy="79492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1400" b="1" dirty="0">
                <a:solidFill>
                  <a:schemeClr val="bg1"/>
                </a:solidFill>
                <a:latin typeface="Arial" panose="020B0604020202020204" pitchFamily="34" charset="0"/>
                <a:ea typeface="Century Gothic" charset="0"/>
                <a:cs typeface="Arial" panose="020B0604020202020204" pitchFamily="34" charset="0"/>
              </a:rPr>
              <a:t>ERP Transactions</a:t>
            </a:r>
          </a:p>
          <a:p>
            <a:pPr algn="ctr"/>
            <a:r>
              <a:rPr lang="en-US" sz="1200" dirty="0">
                <a:solidFill>
                  <a:schemeClr val="bg1"/>
                </a:solidFill>
                <a:latin typeface="Arial" panose="020B0604020202020204" pitchFamily="34" charset="0"/>
                <a:ea typeface="Century Gothic" charset="0"/>
                <a:cs typeface="Arial" panose="020B0604020202020204" pitchFamily="34" charset="0"/>
              </a:rPr>
              <a:t>ERP and other back</a:t>
            </a:r>
          </a:p>
          <a:p>
            <a:pPr algn="ctr"/>
            <a:r>
              <a:rPr lang="en-US" sz="1200" dirty="0">
                <a:solidFill>
                  <a:schemeClr val="bg1"/>
                </a:solidFill>
                <a:latin typeface="Arial" panose="020B0604020202020204" pitchFamily="34" charset="0"/>
                <a:ea typeface="Century Gothic" charset="0"/>
                <a:cs typeface="Arial" panose="020B0604020202020204" pitchFamily="34" charset="0"/>
              </a:rPr>
              <a:t>office transactions</a:t>
            </a:r>
            <a:endParaRPr lang="en-US" sz="1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9818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02" y="0"/>
            <a:ext cx="12166594" cy="6857997"/>
          </a:xfrm>
          <a:prstGeom prst="rect">
            <a:avLst/>
          </a:prstGeom>
        </p:spPr>
      </p:pic>
      <p:pic>
        <p:nvPicPr>
          <p:cNvPr id="19" name="Picture 18">
            <a:extLst>
              <a:ext uri="{FF2B5EF4-FFF2-40B4-BE49-F238E27FC236}">
                <a16:creationId xmlns:a16="http://schemas.microsoft.com/office/drawing/2014/main" id="{DC572C93-4F09-2D4F-83CD-59CE43C912BE}"/>
              </a:ext>
            </a:extLst>
          </p:cNvPr>
          <p:cNvPicPr>
            <a:picLocks noChangeAspect="1"/>
          </p:cNvPicPr>
          <p:nvPr/>
        </p:nvPicPr>
        <p:blipFill>
          <a:blip r:embed="rId4"/>
          <a:stretch>
            <a:fillRect/>
          </a:stretch>
        </p:blipFill>
        <p:spPr>
          <a:xfrm>
            <a:off x="965296" y="133816"/>
            <a:ext cx="4208870" cy="2051824"/>
          </a:xfrm>
          <a:prstGeom prst="rect">
            <a:avLst/>
          </a:prstGeom>
        </p:spPr>
      </p:pic>
      <p:sp>
        <p:nvSpPr>
          <p:cNvPr id="20" name="Title 1">
            <a:extLst>
              <a:ext uri="{FF2B5EF4-FFF2-40B4-BE49-F238E27FC236}">
                <a16:creationId xmlns:a16="http://schemas.microsoft.com/office/drawing/2014/main" id="{27F702AA-FA73-9443-BD3B-9841AFCB5FD7}"/>
              </a:ext>
            </a:extLst>
          </p:cNvPr>
          <p:cNvSpPr txBox="1">
            <a:spLocks/>
          </p:cNvSpPr>
          <p:nvPr/>
        </p:nvSpPr>
        <p:spPr>
          <a:xfrm>
            <a:off x="12700" y="1619002"/>
            <a:ext cx="6064715" cy="1133276"/>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1800" b="1" spc="600" dirty="0">
                <a:solidFill>
                  <a:schemeClr val="bg1"/>
                </a:solidFill>
                <a:latin typeface="Arial" panose="020B0604020202020204" pitchFamily="34" charset="0"/>
                <a:ea typeface="Century Gothic" charset="0"/>
                <a:cs typeface="Arial" panose="020B0604020202020204" pitchFamily="34" charset="0"/>
              </a:rPr>
              <a:t>VALUE PROPOSAL</a:t>
            </a:r>
            <a:endParaRPr lang="en-US" sz="1200" b="1" spc="6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9F31BC04-0C9B-E747-8CB2-836589F70617}"/>
              </a:ext>
            </a:extLst>
          </p:cNvPr>
          <p:cNvPicPr>
            <a:picLocks noChangeAspect="1"/>
          </p:cNvPicPr>
          <p:nvPr/>
        </p:nvPicPr>
        <p:blipFill>
          <a:blip r:embed="rId5"/>
          <a:stretch>
            <a:fillRect/>
          </a:stretch>
        </p:blipFill>
        <p:spPr>
          <a:xfrm>
            <a:off x="6579219" y="622145"/>
            <a:ext cx="5189963" cy="1238128"/>
          </a:xfrm>
          <a:prstGeom prst="rect">
            <a:avLst/>
          </a:prstGeom>
        </p:spPr>
      </p:pic>
      <p:sp>
        <p:nvSpPr>
          <p:cNvPr id="24" name="Title 1">
            <a:extLst>
              <a:ext uri="{FF2B5EF4-FFF2-40B4-BE49-F238E27FC236}">
                <a16:creationId xmlns:a16="http://schemas.microsoft.com/office/drawing/2014/main" id="{B7F201C3-6D98-D847-A2D0-3C6C08ED5242}"/>
              </a:ext>
            </a:extLst>
          </p:cNvPr>
          <p:cNvSpPr txBox="1">
            <a:spLocks/>
          </p:cNvSpPr>
          <p:nvPr/>
        </p:nvSpPr>
        <p:spPr>
          <a:xfrm>
            <a:off x="7969404" y="2421890"/>
            <a:ext cx="2300870" cy="587513"/>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2400" b="1" dirty="0">
                <a:solidFill>
                  <a:schemeClr val="tx1">
                    <a:lumMod val="65000"/>
                    <a:lumOff val="35000"/>
                  </a:schemeClr>
                </a:solidFill>
                <a:latin typeface="Arial" panose="020B0604020202020204" pitchFamily="34" charset="0"/>
                <a:ea typeface="Century Gothic" charset="0"/>
                <a:cs typeface="Arial" panose="020B0604020202020204" pitchFamily="34" charset="0"/>
              </a:rPr>
              <a:t>Why </a:t>
            </a:r>
            <a:r>
              <a:rPr lang="en-US" sz="2400" b="1" dirty="0" err="1">
                <a:solidFill>
                  <a:schemeClr val="tx1">
                    <a:lumMod val="65000"/>
                    <a:lumOff val="35000"/>
                  </a:schemeClr>
                </a:solidFill>
                <a:latin typeface="Arial" panose="020B0604020202020204" pitchFamily="34" charset="0"/>
                <a:ea typeface="Century Gothic" charset="0"/>
                <a:cs typeface="Arial" panose="020B0604020202020204" pitchFamily="34" charset="0"/>
              </a:rPr>
              <a:t>RPAide</a:t>
            </a:r>
            <a:r>
              <a:rPr lang="en-US" sz="2400" b="1" dirty="0">
                <a:solidFill>
                  <a:schemeClr val="tx1">
                    <a:lumMod val="65000"/>
                    <a:lumOff val="35000"/>
                  </a:schemeClr>
                </a:solidFill>
                <a:latin typeface="Arial" panose="020B0604020202020204" pitchFamily="34" charset="0"/>
                <a:ea typeface="Century Gothic" charset="0"/>
                <a:cs typeface="Arial" panose="020B0604020202020204" pitchFamily="34" charset="0"/>
              </a:rPr>
              <a:t>?</a:t>
            </a:r>
            <a:endParaRPr lang="en-US"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5" name="Title 1">
            <a:extLst>
              <a:ext uri="{FF2B5EF4-FFF2-40B4-BE49-F238E27FC236}">
                <a16:creationId xmlns:a16="http://schemas.microsoft.com/office/drawing/2014/main" id="{397159B1-794F-6245-B1B3-E73E7C5EBD31}"/>
              </a:ext>
            </a:extLst>
          </p:cNvPr>
          <p:cNvSpPr txBox="1">
            <a:spLocks/>
          </p:cNvSpPr>
          <p:nvPr/>
        </p:nvSpPr>
        <p:spPr>
          <a:xfrm>
            <a:off x="7969403" y="3009403"/>
            <a:ext cx="3717075" cy="136044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We have packaged IBM Automation Anywhere to deliver a start point for your own RPA business strategy.</a:t>
            </a:r>
          </a:p>
          <a:p>
            <a:endPar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endParaRPr>
          </a:p>
          <a:p>
            <a:r>
              <a:rPr lang="en-US" sz="1600" b="1" i="1" dirty="0">
                <a:solidFill>
                  <a:schemeClr val="accent4"/>
                </a:solidFill>
                <a:latin typeface="Arial" panose="020B0604020202020204" pitchFamily="34" charset="0"/>
                <a:ea typeface="Century Gothic" charset="0"/>
                <a:cs typeface="Arial" panose="020B0604020202020204" pitchFamily="34" charset="0"/>
              </a:rPr>
              <a:t>Start with a process, Start Saving</a:t>
            </a:r>
          </a:p>
          <a:p>
            <a:endPar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endParaRPr>
          </a:p>
        </p:txBody>
      </p:sp>
      <p:pic>
        <p:nvPicPr>
          <p:cNvPr id="13" name="Picture 12">
            <a:hlinkClick r:id="rId6"/>
            <a:extLst>
              <a:ext uri="{FF2B5EF4-FFF2-40B4-BE49-F238E27FC236}">
                <a16:creationId xmlns:a16="http://schemas.microsoft.com/office/drawing/2014/main" id="{C39FA5FD-6C45-9D4B-8A7F-C7AD7A1618A9}"/>
              </a:ext>
            </a:extLst>
          </p:cNvPr>
          <p:cNvPicPr>
            <a:picLocks noChangeAspect="1"/>
          </p:cNvPicPr>
          <p:nvPr/>
        </p:nvPicPr>
        <p:blipFill>
          <a:blip r:embed="rId7"/>
          <a:stretch>
            <a:fillRect/>
          </a:stretch>
        </p:blipFill>
        <p:spPr>
          <a:xfrm>
            <a:off x="8095321" y="4369852"/>
            <a:ext cx="1866900" cy="355600"/>
          </a:xfrm>
          <a:prstGeom prst="rect">
            <a:avLst/>
          </a:prstGeom>
        </p:spPr>
      </p:pic>
    </p:spTree>
    <p:extLst>
      <p:ext uri="{BB962C8B-B14F-4D97-AF65-F5344CB8AC3E}">
        <p14:creationId xmlns:p14="http://schemas.microsoft.com/office/powerpoint/2010/main" val="4287453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A20DE6-77BA-944E-AFEC-585C840C42C9}"/>
              </a:ext>
            </a:extLst>
          </p:cNvPr>
          <p:cNvPicPr>
            <a:picLocks noChangeAspect="1"/>
          </p:cNvPicPr>
          <p:nvPr/>
        </p:nvPicPr>
        <p:blipFill>
          <a:blip r:embed="rId3"/>
          <a:stretch>
            <a:fillRect/>
          </a:stretch>
        </p:blipFill>
        <p:spPr>
          <a:xfrm>
            <a:off x="12700" y="0"/>
            <a:ext cx="12166600" cy="6858000"/>
          </a:xfrm>
          <a:prstGeom prst="rect">
            <a:avLst/>
          </a:prstGeom>
        </p:spPr>
      </p:pic>
      <p:sp>
        <p:nvSpPr>
          <p:cNvPr id="10" name="Title 1">
            <a:extLst>
              <a:ext uri="{FF2B5EF4-FFF2-40B4-BE49-F238E27FC236}">
                <a16:creationId xmlns:a16="http://schemas.microsoft.com/office/drawing/2014/main" id="{B0CBC075-6EA7-874F-94E3-069912078DCD}"/>
              </a:ext>
            </a:extLst>
          </p:cNvPr>
          <p:cNvSpPr txBox="1">
            <a:spLocks/>
          </p:cNvSpPr>
          <p:nvPr/>
        </p:nvSpPr>
        <p:spPr>
          <a:xfrm>
            <a:off x="444780" y="611975"/>
            <a:ext cx="4589444" cy="501447"/>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2800" b="1" spc="600" dirty="0">
                <a:solidFill>
                  <a:schemeClr val="accent4"/>
                </a:solidFill>
                <a:latin typeface="Arial" panose="020B0604020202020204" pitchFamily="34" charset="0"/>
                <a:ea typeface="Century Gothic" charset="0"/>
                <a:cs typeface="Arial" panose="020B0604020202020204" pitchFamily="34" charset="0"/>
              </a:rPr>
              <a:t>PRACTICAL CASE</a:t>
            </a:r>
            <a:endParaRPr lang="en-US" sz="2800" b="1" spc="600" dirty="0">
              <a:solidFill>
                <a:schemeClr val="accent4"/>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7C18AE54-E169-6C44-A5F3-285EAA4C6A82}"/>
              </a:ext>
            </a:extLst>
          </p:cNvPr>
          <p:cNvSpPr txBox="1">
            <a:spLocks/>
          </p:cNvSpPr>
          <p:nvPr/>
        </p:nvSpPr>
        <p:spPr>
          <a:xfrm>
            <a:off x="444780" y="1294290"/>
            <a:ext cx="4488961" cy="1519246"/>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This example will demonstrate the requisition and purchase process of materials, in RPA this is a process from end to end (requisition to payment) where a sequence of activities are executed by multiple users interacting with multiple systems (mail client, Excel, SAP). </a:t>
            </a:r>
          </a:p>
          <a:p>
            <a:endPar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endParaRPr>
          </a:p>
          <a:p>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In this case the bots are integrated in almost all stages of the process and through multiple functions.</a:t>
            </a:r>
          </a:p>
          <a:p>
            <a:endPar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endParaRPr>
          </a:p>
        </p:txBody>
      </p:sp>
      <p:sp>
        <p:nvSpPr>
          <p:cNvPr id="13" name="Title 1">
            <a:extLst>
              <a:ext uri="{FF2B5EF4-FFF2-40B4-BE49-F238E27FC236}">
                <a16:creationId xmlns:a16="http://schemas.microsoft.com/office/drawing/2014/main" id="{ADA9E9EC-66BA-C749-B0E1-99BE03F9EDB6}"/>
              </a:ext>
            </a:extLst>
          </p:cNvPr>
          <p:cNvSpPr txBox="1">
            <a:spLocks/>
          </p:cNvSpPr>
          <p:nvPr/>
        </p:nvSpPr>
        <p:spPr>
          <a:xfrm>
            <a:off x="444780" y="2828122"/>
            <a:ext cx="2740547" cy="482323"/>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800" b="1" spc="600" dirty="0">
                <a:solidFill>
                  <a:schemeClr val="accent4"/>
                </a:solidFill>
                <a:latin typeface="Arial" panose="020B0604020202020204" pitchFamily="34" charset="0"/>
                <a:ea typeface="Century Gothic" charset="0"/>
                <a:cs typeface="Arial" panose="020B0604020202020204" pitchFamily="34" charset="0"/>
              </a:rPr>
              <a:t>PROBLEMATIC</a:t>
            </a:r>
            <a:endParaRPr lang="en-US" sz="1200" b="1" spc="600" dirty="0">
              <a:solidFill>
                <a:schemeClr val="accent4"/>
              </a:solidFill>
              <a:latin typeface="Arial" panose="020B0604020202020204" pitchFamily="34" charset="0"/>
              <a:cs typeface="Arial" panose="020B0604020202020204" pitchFamily="34" charset="0"/>
            </a:endParaRPr>
          </a:p>
        </p:txBody>
      </p:sp>
      <p:sp>
        <p:nvSpPr>
          <p:cNvPr id="14" name="Title 1">
            <a:extLst>
              <a:ext uri="{FF2B5EF4-FFF2-40B4-BE49-F238E27FC236}">
                <a16:creationId xmlns:a16="http://schemas.microsoft.com/office/drawing/2014/main" id="{85865708-4EBE-F34C-B134-11E410BF89F3}"/>
              </a:ext>
            </a:extLst>
          </p:cNvPr>
          <p:cNvSpPr txBox="1">
            <a:spLocks/>
          </p:cNvSpPr>
          <p:nvPr/>
        </p:nvSpPr>
        <p:spPr>
          <a:xfrm>
            <a:off x="444780" y="3244642"/>
            <a:ext cx="4338235" cy="122687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The execution of manual tasks cause the process to be slow, subject to deviations, causing bottlenecks in which it is necessary to invest several hours. The extraction of data from different applications or platforms becomes an extensive task in which it is necessary to invest more than one resource in the execution of a simple process.</a:t>
            </a:r>
          </a:p>
        </p:txBody>
      </p:sp>
      <p:sp>
        <p:nvSpPr>
          <p:cNvPr id="17" name="Title 1">
            <a:extLst>
              <a:ext uri="{FF2B5EF4-FFF2-40B4-BE49-F238E27FC236}">
                <a16:creationId xmlns:a16="http://schemas.microsoft.com/office/drawing/2014/main" id="{6716C54C-AFE9-0745-81A9-BC5CB1888081}"/>
              </a:ext>
            </a:extLst>
          </p:cNvPr>
          <p:cNvSpPr txBox="1">
            <a:spLocks/>
          </p:cNvSpPr>
          <p:nvPr/>
        </p:nvSpPr>
        <p:spPr>
          <a:xfrm>
            <a:off x="444780" y="4511704"/>
            <a:ext cx="3464028" cy="482323"/>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800" b="1" spc="600" dirty="0">
                <a:solidFill>
                  <a:schemeClr val="accent4"/>
                </a:solidFill>
                <a:latin typeface="Arial" panose="020B0604020202020204" pitchFamily="34" charset="0"/>
                <a:ea typeface="Century Gothic" charset="0"/>
                <a:cs typeface="Arial" panose="020B0604020202020204" pitchFamily="34" charset="0"/>
              </a:rPr>
              <a:t>AREAS INVOLVED</a:t>
            </a:r>
            <a:endParaRPr lang="en-US" sz="1200" b="1" spc="600" dirty="0">
              <a:solidFill>
                <a:schemeClr val="accent4"/>
              </a:solidFill>
              <a:latin typeface="Arial" panose="020B0604020202020204" pitchFamily="34" charset="0"/>
              <a:cs typeface="Arial" panose="020B0604020202020204" pitchFamily="34" charset="0"/>
            </a:endParaRPr>
          </a:p>
        </p:txBody>
      </p:sp>
      <p:sp>
        <p:nvSpPr>
          <p:cNvPr id="18" name="Title 1">
            <a:extLst>
              <a:ext uri="{FF2B5EF4-FFF2-40B4-BE49-F238E27FC236}">
                <a16:creationId xmlns:a16="http://schemas.microsoft.com/office/drawing/2014/main" id="{B67D9275-F099-3B40-8B21-CB074FB82ADD}"/>
              </a:ext>
            </a:extLst>
          </p:cNvPr>
          <p:cNvSpPr txBox="1">
            <a:spLocks/>
          </p:cNvSpPr>
          <p:nvPr/>
        </p:nvSpPr>
        <p:spPr>
          <a:xfrm>
            <a:off x="444780" y="4933743"/>
            <a:ext cx="4488961" cy="422027"/>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Purchasing, Warehouse and Accounts Payables.</a:t>
            </a:r>
          </a:p>
        </p:txBody>
      </p:sp>
      <p:sp>
        <p:nvSpPr>
          <p:cNvPr id="19" name="Title 1">
            <a:extLst>
              <a:ext uri="{FF2B5EF4-FFF2-40B4-BE49-F238E27FC236}">
                <a16:creationId xmlns:a16="http://schemas.microsoft.com/office/drawing/2014/main" id="{43F75CE1-1A74-AA44-8241-9B30E84966E6}"/>
              </a:ext>
            </a:extLst>
          </p:cNvPr>
          <p:cNvSpPr txBox="1">
            <a:spLocks/>
          </p:cNvSpPr>
          <p:nvPr/>
        </p:nvSpPr>
        <p:spPr>
          <a:xfrm>
            <a:off x="444780" y="5406020"/>
            <a:ext cx="3464028" cy="482323"/>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800" b="1" spc="600" dirty="0">
                <a:solidFill>
                  <a:schemeClr val="accent4"/>
                </a:solidFill>
                <a:latin typeface="Arial" panose="020B0604020202020204" pitchFamily="34" charset="0"/>
                <a:ea typeface="Century Gothic" charset="0"/>
                <a:cs typeface="Arial" panose="020B0604020202020204" pitchFamily="34" charset="0"/>
              </a:rPr>
              <a:t>USERS INVOLVED</a:t>
            </a:r>
            <a:endParaRPr lang="en-US" sz="1200" b="1" spc="600" dirty="0">
              <a:solidFill>
                <a:schemeClr val="accent4"/>
              </a:solidFill>
              <a:latin typeface="Arial" panose="020B0604020202020204" pitchFamily="34" charset="0"/>
              <a:cs typeface="Arial" panose="020B0604020202020204" pitchFamily="34" charset="0"/>
            </a:endParaRPr>
          </a:p>
        </p:txBody>
      </p:sp>
      <p:sp>
        <p:nvSpPr>
          <p:cNvPr id="20" name="Title 1">
            <a:extLst>
              <a:ext uri="{FF2B5EF4-FFF2-40B4-BE49-F238E27FC236}">
                <a16:creationId xmlns:a16="http://schemas.microsoft.com/office/drawing/2014/main" id="{E4B53CB3-3706-8741-AC2C-D705BD2A85B7}"/>
              </a:ext>
            </a:extLst>
          </p:cNvPr>
          <p:cNvSpPr txBox="1">
            <a:spLocks/>
          </p:cNvSpPr>
          <p:nvPr/>
        </p:nvSpPr>
        <p:spPr>
          <a:xfrm>
            <a:off x="444780" y="5817997"/>
            <a:ext cx="4488961" cy="422027"/>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200" dirty="0">
                <a:solidFill>
                  <a:schemeClr val="tx1">
                    <a:lumMod val="65000"/>
                    <a:lumOff val="35000"/>
                  </a:schemeClr>
                </a:solidFill>
                <a:latin typeface="Arial" panose="020B0604020202020204" pitchFamily="34" charset="0"/>
                <a:ea typeface="Century Gothic" charset="0"/>
                <a:cs typeface="Arial" panose="020B0604020202020204" pitchFamily="34" charset="0"/>
              </a:rPr>
              <a:t>Requester, Buyer, Vendor and AP analyst.</a:t>
            </a:r>
          </a:p>
        </p:txBody>
      </p:sp>
      <p:sp>
        <p:nvSpPr>
          <p:cNvPr id="22" name="Title 1">
            <a:extLst>
              <a:ext uri="{FF2B5EF4-FFF2-40B4-BE49-F238E27FC236}">
                <a16:creationId xmlns:a16="http://schemas.microsoft.com/office/drawing/2014/main" id="{40E0554B-DE97-6E4D-800A-ECD9106B2B19}"/>
              </a:ext>
            </a:extLst>
          </p:cNvPr>
          <p:cNvSpPr txBox="1">
            <a:spLocks/>
          </p:cNvSpPr>
          <p:nvPr/>
        </p:nvSpPr>
        <p:spPr>
          <a:xfrm>
            <a:off x="6574403" y="2175592"/>
            <a:ext cx="4549697" cy="48364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r>
              <a:rPr lang="en-US" sz="1600" b="1" spc="300" dirty="0">
                <a:solidFill>
                  <a:schemeClr val="bg1"/>
                </a:solidFill>
                <a:latin typeface="Arial" panose="020B0604020202020204" pitchFamily="34" charset="0"/>
                <a:ea typeface="Century Gothic" charset="0"/>
                <a:cs typeface="Arial" panose="020B0604020202020204" pitchFamily="34" charset="0"/>
              </a:rPr>
              <a:t>PROCESS STEPS</a:t>
            </a:r>
          </a:p>
        </p:txBody>
      </p:sp>
      <p:sp>
        <p:nvSpPr>
          <p:cNvPr id="23" name="Title 1">
            <a:extLst>
              <a:ext uri="{FF2B5EF4-FFF2-40B4-BE49-F238E27FC236}">
                <a16:creationId xmlns:a16="http://schemas.microsoft.com/office/drawing/2014/main" id="{0AF98B8D-CE0F-0847-AD2F-16E7566D5027}"/>
              </a:ext>
            </a:extLst>
          </p:cNvPr>
          <p:cNvSpPr txBox="1">
            <a:spLocks/>
          </p:cNvSpPr>
          <p:nvPr/>
        </p:nvSpPr>
        <p:spPr>
          <a:xfrm>
            <a:off x="6913266" y="2328284"/>
            <a:ext cx="4371608" cy="3720823"/>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marL="171450" indent="-171450">
              <a:buClr>
                <a:schemeClr val="bg1"/>
              </a:buClr>
              <a:buFont typeface="Arial" panose="020B0604020202020204" pitchFamily="34" charset="0"/>
              <a:buChar char="•"/>
            </a:pPr>
            <a:r>
              <a:rPr lang="en-US" sz="1200" b="1" spc="300" dirty="0">
                <a:solidFill>
                  <a:schemeClr val="bg1"/>
                </a:solidFill>
                <a:latin typeface="Arial" panose="020B0604020202020204" pitchFamily="34" charset="0"/>
                <a:ea typeface="Century Gothic" charset="0"/>
                <a:cs typeface="Arial" panose="020B0604020202020204" pitchFamily="34" charset="0"/>
              </a:rPr>
              <a:t>Requester: </a:t>
            </a:r>
            <a:r>
              <a:rPr lang="en-US" sz="1200" spc="300" dirty="0">
                <a:solidFill>
                  <a:schemeClr val="bg1"/>
                </a:solidFill>
                <a:latin typeface="Arial" panose="020B0604020202020204" pitchFamily="34" charset="0"/>
                <a:ea typeface="Century Gothic" charset="0"/>
                <a:cs typeface="Arial" panose="020B0604020202020204" pitchFamily="34" charset="0"/>
              </a:rPr>
              <a:t>Create in Excel and send the request. </a:t>
            </a:r>
          </a:p>
          <a:p>
            <a:pPr marL="171450" indent="-171450">
              <a:buClr>
                <a:schemeClr val="bg1"/>
              </a:buClr>
              <a:buFont typeface="Arial" panose="020B0604020202020204" pitchFamily="34" charset="0"/>
              <a:buChar char="•"/>
            </a:pPr>
            <a:endParaRPr lang="en-US" sz="1200" spc="300" dirty="0">
              <a:solidFill>
                <a:schemeClr val="bg1"/>
              </a:solidFill>
              <a:latin typeface="Arial" panose="020B0604020202020204" pitchFamily="34" charset="0"/>
              <a:ea typeface="Century Gothic" charset="0"/>
              <a:cs typeface="Arial" panose="020B0604020202020204" pitchFamily="34" charset="0"/>
            </a:endParaRPr>
          </a:p>
          <a:p>
            <a:pPr marL="171450" indent="-171450">
              <a:buClr>
                <a:schemeClr val="bg1"/>
              </a:buClr>
              <a:buFont typeface="Arial" panose="020B0604020202020204" pitchFamily="34" charset="0"/>
              <a:buChar char="•"/>
            </a:pPr>
            <a:endParaRPr lang="en-US" sz="1200" spc="300" dirty="0">
              <a:solidFill>
                <a:schemeClr val="bg1"/>
              </a:solidFill>
              <a:latin typeface="Arial" panose="020B0604020202020204" pitchFamily="34" charset="0"/>
              <a:ea typeface="Century Gothic" charset="0"/>
              <a:cs typeface="Arial" panose="020B0604020202020204" pitchFamily="34" charset="0"/>
            </a:endParaRPr>
          </a:p>
          <a:p>
            <a:pPr marL="171450" indent="-171450">
              <a:buClr>
                <a:schemeClr val="bg1"/>
              </a:buClr>
              <a:buFont typeface="Arial" panose="020B0604020202020204" pitchFamily="34" charset="0"/>
              <a:buChar char="•"/>
            </a:pPr>
            <a:r>
              <a:rPr lang="en-US" sz="1200" b="1" spc="300" dirty="0">
                <a:solidFill>
                  <a:schemeClr val="bg1"/>
                </a:solidFill>
                <a:latin typeface="Arial" panose="020B0604020202020204" pitchFamily="34" charset="0"/>
                <a:ea typeface="Century Gothic" charset="0"/>
                <a:cs typeface="Arial" panose="020B0604020202020204" pitchFamily="34" charset="0"/>
              </a:rPr>
              <a:t>Buyer: </a:t>
            </a:r>
            <a:r>
              <a:rPr lang="en-US" sz="1200" spc="300" dirty="0">
                <a:solidFill>
                  <a:schemeClr val="bg1"/>
                </a:solidFill>
                <a:latin typeface="Arial" panose="020B0604020202020204" pitchFamily="34" charset="0"/>
                <a:ea typeface="Century Gothic" charset="0"/>
                <a:cs typeface="Arial" panose="020B0604020202020204" pitchFamily="34" charset="0"/>
              </a:rPr>
              <a:t>Receive and consolidate order requests organized by vendor, create and release purchase order in SAP. </a:t>
            </a:r>
          </a:p>
          <a:p>
            <a:pPr marL="171450" indent="-171450">
              <a:buClr>
                <a:schemeClr val="bg1"/>
              </a:buClr>
              <a:buFont typeface="Arial" panose="020B0604020202020204" pitchFamily="34" charset="0"/>
              <a:buChar char="•"/>
            </a:pPr>
            <a:endParaRPr lang="en-US" sz="1200" spc="300" dirty="0">
              <a:solidFill>
                <a:schemeClr val="bg1"/>
              </a:solidFill>
              <a:latin typeface="Arial" panose="020B0604020202020204" pitchFamily="34" charset="0"/>
              <a:ea typeface="Century Gothic" charset="0"/>
              <a:cs typeface="Arial" panose="020B0604020202020204" pitchFamily="34" charset="0"/>
            </a:endParaRPr>
          </a:p>
          <a:p>
            <a:pPr marL="171450" indent="-171450">
              <a:buClr>
                <a:schemeClr val="bg1"/>
              </a:buClr>
              <a:buFont typeface="Arial" panose="020B0604020202020204" pitchFamily="34" charset="0"/>
              <a:buChar char="•"/>
            </a:pPr>
            <a:endParaRPr lang="en-US" sz="1200" spc="300" dirty="0">
              <a:solidFill>
                <a:schemeClr val="bg1"/>
              </a:solidFill>
              <a:latin typeface="Arial" panose="020B0604020202020204" pitchFamily="34" charset="0"/>
              <a:ea typeface="Century Gothic" charset="0"/>
              <a:cs typeface="Arial" panose="020B0604020202020204" pitchFamily="34" charset="0"/>
            </a:endParaRPr>
          </a:p>
          <a:p>
            <a:pPr marL="171450" indent="-171450">
              <a:buClr>
                <a:schemeClr val="bg1"/>
              </a:buClr>
              <a:buFont typeface="Arial" panose="020B0604020202020204" pitchFamily="34" charset="0"/>
              <a:buChar char="•"/>
            </a:pPr>
            <a:r>
              <a:rPr lang="en-US" sz="1200" b="1" spc="300" dirty="0">
                <a:solidFill>
                  <a:schemeClr val="bg1"/>
                </a:solidFill>
                <a:latin typeface="Arial" panose="020B0604020202020204" pitchFamily="34" charset="0"/>
                <a:ea typeface="Century Gothic" charset="0"/>
                <a:cs typeface="Arial" panose="020B0604020202020204" pitchFamily="34" charset="0"/>
              </a:rPr>
              <a:t>Vendor: </a:t>
            </a:r>
            <a:r>
              <a:rPr lang="en-US" sz="1200" spc="300" dirty="0">
                <a:solidFill>
                  <a:schemeClr val="bg1"/>
                </a:solidFill>
                <a:latin typeface="Arial" panose="020B0604020202020204" pitchFamily="34" charset="0"/>
                <a:ea typeface="Century Gothic" charset="0"/>
                <a:cs typeface="Arial" panose="020B0604020202020204" pitchFamily="34" charset="0"/>
              </a:rPr>
              <a:t>Send XML and invoice PDF. </a:t>
            </a:r>
          </a:p>
          <a:p>
            <a:pPr marL="171450" indent="-171450">
              <a:buClr>
                <a:schemeClr val="bg1"/>
              </a:buClr>
              <a:buFont typeface="Arial" panose="020B0604020202020204" pitchFamily="34" charset="0"/>
              <a:buChar char="•"/>
            </a:pPr>
            <a:endParaRPr lang="en-US" sz="1200" spc="300" dirty="0">
              <a:solidFill>
                <a:schemeClr val="bg1"/>
              </a:solidFill>
              <a:latin typeface="Arial" panose="020B0604020202020204" pitchFamily="34" charset="0"/>
              <a:ea typeface="Century Gothic" charset="0"/>
              <a:cs typeface="Arial" panose="020B0604020202020204" pitchFamily="34" charset="0"/>
            </a:endParaRPr>
          </a:p>
          <a:p>
            <a:pPr marL="171450" indent="-171450">
              <a:buClr>
                <a:schemeClr val="bg1"/>
              </a:buClr>
              <a:buFont typeface="Arial" panose="020B0604020202020204" pitchFamily="34" charset="0"/>
              <a:buChar char="•"/>
            </a:pPr>
            <a:endParaRPr lang="en-US" sz="1200" spc="300" dirty="0">
              <a:solidFill>
                <a:schemeClr val="bg1"/>
              </a:solidFill>
              <a:latin typeface="Arial" panose="020B0604020202020204" pitchFamily="34" charset="0"/>
              <a:ea typeface="Century Gothic" charset="0"/>
              <a:cs typeface="Arial" panose="020B0604020202020204" pitchFamily="34" charset="0"/>
            </a:endParaRPr>
          </a:p>
          <a:p>
            <a:pPr marL="171450" indent="-171450">
              <a:buClr>
                <a:schemeClr val="bg1"/>
              </a:buClr>
              <a:buFont typeface="Arial" panose="020B0604020202020204" pitchFamily="34" charset="0"/>
              <a:buChar char="•"/>
            </a:pPr>
            <a:r>
              <a:rPr lang="en-US" sz="1200" b="1" spc="300" dirty="0">
                <a:solidFill>
                  <a:schemeClr val="bg1"/>
                </a:solidFill>
                <a:latin typeface="Arial" panose="020B0604020202020204" pitchFamily="34" charset="0"/>
                <a:ea typeface="Century Gothic" charset="0"/>
                <a:cs typeface="Arial" panose="020B0604020202020204" pitchFamily="34" charset="0"/>
              </a:rPr>
              <a:t>AP Analyst: </a:t>
            </a:r>
            <a:r>
              <a:rPr lang="en-US" sz="1200" spc="300" dirty="0">
                <a:solidFill>
                  <a:schemeClr val="bg1"/>
                </a:solidFill>
                <a:latin typeface="Arial" panose="020B0604020202020204" pitchFamily="34" charset="0"/>
                <a:ea typeface="Century Gothic" charset="0"/>
                <a:cs typeface="Arial" panose="020B0604020202020204" pitchFamily="34" charset="0"/>
              </a:rPr>
              <a:t>Extract information from the invoice and register it in SAP.</a:t>
            </a:r>
          </a:p>
          <a:p>
            <a:endParaRPr lang="en-US" sz="1200" spc="300" dirty="0">
              <a:solidFill>
                <a:schemeClr val="bg1"/>
              </a:solidFill>
              <a:latin typeface="Arial" panose="020B0604020202020204" pitchFamily="34" charset="0"/>
              <a:ea typeface="Century Gothic" charset="0"/>
              <a:cs typeface="Arial" panose="020B0604020202020204" pitchFamily="34" charset="0"/>
            </a:endParaRPr>
          </a:p>
        </p:txBody>
      </p:sp>
    </p:spTree>
    <p:extLst>
      <p:ext uri="{BB962C8B-B14F-4D97-AF65-F5344CB8AC3E}">
        <p14:creationId xmlns:p14="http://schemas.microsoft.com/office/powerpoint/2010/main" val="3454470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A4C6ED-3C62-1E43-BEA7-F599427FD170}"/>
              </a:ext>
            </a:extLst>
          </p:cNvPr>
          <p:cNvSpPr/>
          <p:nvPr/>
        </p:nvSpPr>
        <p:spPr>
          <a:xfrm>
            <a:off x="0" y="0"/>
            <a:ext cx="12192000" cy="615636"/>
          </a:xfrm>
          <a:prstGeom prst="rect">
            <a:avLst/>
          </a:prstGeom>
          <a:solidFill>
            <a:srgbClr val="372A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859D792D-0219-D14A-815A-592977EBBACC}"/>
              </a:ext>
            </a:extLst>
          </p:cNvPr>
          <p:cNvSpPr/>
          <p:nvPr/>
        </p:nvSpPr>
        <p:spPr>
          <a:xfrm>
            <a:off x="0" y="615636"/>
            <a:ext cx="12192000" cy="974597"/>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34194DE8-0FB3-0D41-A175-6DD8B5AA6A99}"/>
              </a:ext>
            </a:extLst>
          </p:cNvPr>
          <p:cNvSpPr/>
          <p:nvPr/>
        </p:nvSpPr>
        <p:spPr>
          <a:xfrm>
            <a:off x="-3810" y="1582231"/>
            <a:ext cx="12195810" cy="277036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669C5FF3-EBCF-B241-BC22-4519C711E25B}"/>
              </a:ext>
            </a:extLst>
          </p:cNvPr>
          <p:cNvSpPr/>
          <p:nvPr/>
        </p:nvSpPr>
        <p:spPr>
          <a:xfrm>
            <a:off x="0" y="4337153"/>
            <a:ext cx="12192000" cy="861748"/>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latin typeface="Arial" panose="020B0604020202020204" pitchFamily="34" charset="0"/>
              <a:cs typeface="Arial" panose="020B0604020202020204" pitchFamily="34" charset="0"/>
            </a:endParaRPr>
          </a:p>
        </p:txBody>
      </p:sp>
      <p:sp>
        <p:nvSpPr>
          <p:cNvPr id="98" name="Rectangle 97">
            <a:extLst>
              <a:ext uri="{FF2B5EF4-FFF2-40B4-BE49-F238E27FC236}">
                <a16:creationId xmlns:a16="http://schemas.microsoft.com/office/drawing/2014/main" id="{71C409B6-51CD-6543-9CF2-2AA40096B485}"/>
              </a:ext>
            </a:extLst>
          </p:cNvPr>
          <p:cNvSpPr/>
          <p:nvPr/>
        </p:nvSpPr>
        <p:spPr>
          <a:xfrm>
            <a:off x="0" y="5194858"/>
            <a:ext cx="12192000" cy="842394"/>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latin typeface="Arial" panose="020B0604020202020204" pitchFamily="34" charset="0"/>
              <a:cs typeface="Arial" panose="020B0604020202020204" pitchFamily="34" charset="0"/>
            </a:endParaRPr>
          </a:p>
        </p:txBody>
      </p:sp>
      <p:sp>
        <p:nvSpPr>
          <p:cNvPr id="99" name="Rectangle 98">
            <a:extLst>
              <a:ext uri="{FF2B5EF4-FFF2-40B4-BE49-F238E27FC236}">
                <a16:creationId xmlns:a16="http://schemas.microsoft.com/office/drawing/2014/main" id="{8E2F8ED1-10EC-414A-940B-F79286BD49E6}"/>
              </a:ext>
            </a:extLst>
          </p:cNvPr>
          <p:cNvSpPr/>
          <p:nvPr/>
        </p:nvSpPr>
        <p:spPr>
          <a:xfrm>
            <a:off x="0" y="6030871"/>
            <a:ext cx="12192000" cy="848643"/>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latin typeface="Arial" panose="020B0604020202020204" pitchFamily="34" charset="0"/>
              <a:cs typeface="Arial" panose="020B0604020202020204" pitchFamily="34" charset="0"/>
            </a:endParaRPr>
          </a:p>
        </p:txBody>
      </p:sp>
      <p:sp>
        <p:nvSpPr>
          <p:cNvPr id="358" name="Rectangle 357">
            <a:extLst>
              <a:ext uri="{FF2B5EF4-FFF2-40B4-BE49-F238E27FC236}">
                <a16:creationId xmlns:a16="http://schemas.microsoft.com/office/drawing/2014/main" id="{79663FD2-CDF3-C54C-A27C-140060FD10C8}"/>
              </a:ext>
            </a:extLst>
          </p:cNvPr>
          <p:cNvSpPr/>
          <p:nvPr/>
        </p:nvSpPr>
        <p:spPr>
          <a:xfrm>
            <a:off x="0" y="615635"/>
            <a:ext cx="2023945" cy="6230675"/>
          </a:xfrm>
          <a:prstGeom prst="rect">
            <a:avLst/>
          </a:prstGeom>
          <a:solidFill>
            <a:schemeClr val="accent4">
              <a:lumMod val="50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029C204-AB70-F44D-972E-3C8782B36869}"/>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10160" y="2366"/>
            <a:ext cx="12192000" cy="6855634"/>
          </a:xfrm>
          <a:prstGeom prst="rect">
            <a:avLst/>
          </a:prstGeom>
        </p:spPr>
      </p:pic>
      <p:sp>
        <p:nvSpPr>
          <p:cNvPr id="92" name="CuadroTexto 12">
            <a:extLst>
              <a:ext uri="{FF2B5EF4-FFF2-40B4-BE49-F238E27FC236}">
                <a16:creationId xmlns:a16="http://schemas.microsoft.com/office/drawing/2014/main" id="{F21CFE1C-480C-584E-84B2-9117A51D2444}"/>
              </a:ext>
            </a:extLst>
          </p:cNvPr>
          <p:cNvSpPr txBox="1"/>
          <p:nvPr/>
        </p:nvSpPr>
        <p:spPr>
          <a:xfrm>
            <a:off x="2940352" y="961847"/>
            <a:ext cx="1027845"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Create request</a:t>
            </a:r>
          </a:p>
        </p:txBody>
      </p:sp>
      <p:pic>
        <p:nvPicPr>
          <p:cNvPr id="93" name="Imagen 47">
            <a:extLst>
              <a:ext uri="{FF2B5EF4-FFF2-40B4-BE49-F238E27FC236}">
                <a16:creationId xmlns:a16="http://schemas.microsoft.com/office/drawing/2014/main" id="{78281397-3A26-B042-B08B-52506D24BB7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586109" y="902818"/>
            <a:ext cx="351016" cy="351016"/>
          </a:xfrm>
          <a:prstGeom prst="rect">
            <a:avLst/>
          </a:prstGeom>
        </p:spPr>
      </p:pic>
      <p:cxnSp>
        <p:nvCxnSpPr>
          <p:cNvPr id="94" name="Conector recto de flecha 115">
            <a:extLst>
              <a:ext uri="{FF2B5EF4-FFF2-40B4-BE49-F238E27FC236}">
                <a16:creationId xmlns:a16="http://schemas.microsoft.com/office/drawing/2014/main" id="{22428F3C-BE5E-044A-BD26-12980A486EDC}"/>
              </a:ext>
            </a:extLst>
          </p:cNvPr>
          <p:cNvCxnSpPr>
            <a:cxnSpLocks/>
          </p:cNvCxnSpPr>
          <p:nvPr/>
        </p:nvCxnSpPr>
        <p:spPr>
          <a:xfrm>
            <a:off x="2023945" y="1072008"/>
            <a:ext cx="428727" cy="0"/>
          </a:xfrm>
          <a:prstGeom prst="straightConnector1">
            <a:avLst/>
          </a:prstGeom>
          <a:ln w="19050">
            <a:solidFill>
              <a:schemeClr val="bg1"/>
            </a:solidFill>
            <a:prstDash val="sysDash"/>
            <a:tailEnd type="triangle"/>
          </a:ln>
        </p:spPr>
        <p:style>
          <a:lnRef idx="1">
            <a:schemeClr val="dk1"/>
          </a:lnRef>
          <a:fillRef idx="0">
            <a:schemeClr val="dk1"/>
          </a:fillRef>
          <a:effectRef idx="0">
            <a:schemeClr val="dk1"/>
          </a:effectRef>
          <a:fontRef idx="minor">
            <a:schemeClr val="tx1"/>
          </a:fontRef>
        </p:style>
      </p:cxnSp>
      <p:sp>
        <p:nvSpPr>
          <p:cNvPr id="95" name="CuadroTexto 89">
            <a:extLst>
              <a:ext uri="{FF2B5EF4-FFF2-40B4-BE49-F238E27FC236}">
                <a16:creationId xmlns:a16="http://schemas.microsoft.com/office/drawing/2014/main" id="{D8D62F7B-8EED-384F-9D9A-43ED07C96206}"/>
              </a:ext>
            </a:extLst>
          </p:cNvPr>
          <p:cNvSpPr txBox="1"/>
          <p:nvPr/>
        </p:nvSpPr>
        <p:spPr>
          <a:xfrm>
            <a:off x="3537584" y="5510631"/>
            <a:ext cx="1758815" cy="246221"/>
          </a:xfrm>
          <a:prstGeom prst="rect">
            <a:avLst/>
          </a:prstGeom>
          <a:noFill/>
        </p:spPr>
        <p:txBody>
          <a:bodyPr wrap="none" rtlCol="0">
            <a:spAutoFit/>
          </a:bodyPr>
          <a:lstStyle/>
          <a:p>
            <a:r>
              <a:rPr lang="en-US" sz="1000" dirty="0">
                <a:solidFill>
                  <a:srgbClr val="333333"/>
                </a:solidFill>
                <a:latin typeface="Arial" panose="020B0604020202020204" pitchFamily="34" charset="0"/>
                <a:cs typeface="Arial" panose="020B0604020202020204" pitchFamily="34" charset="0"/>
              </a:rPr>
              <a:t>Send XML and PDF by mail</a:t>
            </a:r>
          </a:p>
        </p:txBody>
      </p:sp>
      <p:sp>
        <p:nvSpPr>
          <p:cNvPr id="100" name="CuadroTexto 93">
            <a:extLst>
              <a:ext uri="{FF2B5EF4-FFF2-40B4-BE49-F238E27FC236}">
                <a16:creationId xmlns:a16="http://schemas.microsoft.com/office/drawing/2014/main" id="{588A2FFA-2A82-F447-B366-12AB1395290A}"/>
              </a:ext>
            </a:extLst>
          </p:cNvPr>
          <p:cNvSpPr txBox="1"/>
          <p:nvPr/>
        </p:nvSpPr>
        <p:spPr>
          <a:xfrm>
            <a:off x="3765265" y="6447730"/>
            <a:ext cx="897055" cy="400110"/>
          </a:xfrm>
          <a:prstGeom prst="rect">
            <a:avLst/>
          </a:prstGeom>
          <a:noFill/>
        </p:spPr>
        <p:txBody>
          <a:bodyPr wrap="square" rtlCol="0">
            <a:spAutoFit/>
          </a:bodyPr>
          <a:lstStyle/>
          <a:p>
            <a:pPr algn="ctr"/>
            <a:r>
              <a:rPr lang="en-US" sz="1000" dirty="0">
                <a:solidFill>
                  <a:srgbClr val="333333"/>
                </a:solidFill>
                <a:latin typeface="Arial" panose="020B0604020202020204" pitchFamily="34" charset="0"/>
                <a:cs typeface="Arial" panose="020B0604020202020204" pitchFamily="34" charset="0"/>
              </a:rPr>
              <a:t>Download files</a:t>
            </a:r>
          </a:p>
        </p:txBody>
      </p:sp>
      <p:cxnSp>
        <p:nvCxnSpPr>
          <p:cNvPr id="101" name="Conector recto de flecha 100">
            <a:extLst>
              <a:ext uri="{FF2B5EF4-FFF2-40B4-BE49-F238E27FC236}">
                <a16:creationId xmlns:a16="http://schemas.microsoft.com/office/drawing/2014/main" id="{BC799DA9-B6B9-4C41-BF2A-38E2DFE6161E}"/>
              </a:ext>
            </a:extLst>
          </p:cNvPr>
          <p:cNvCxnSpPr>
            <a:cxnSpLocks/>
          </p:cNvCxnSpPr>
          <p:nvPr/>
        </p:nvCxnSpPr>
        <p:spPr>
          <a:xfrm>
            <a:off x="4515858" y="6451836"/>
            <a:ext cx="528507" cy="0"/>
          </a:xfrm>
          <a:prstGeom prst="straightConnector1">
            <a:avLst/>
          </a:prstGeom>
          <a:ln w="19050">
            <a:solidFill>
              <a:schemeClr val="bg1"/>
            </a:solidFill>
            <a:prstDash val="sysDash"/>
            <a:tailEnd type="triangle"/>
          </a:ln>
        </p:spPr>
        <p:style>
          <a:lnRef idx="1">
            <a:schemeClr val="dk1"/>
          </a:lnRef>
          <a:fillRef idx="0">
            <a:schemeClr val="dk1"/>
          </a:fillRef>
          <a:effectRef idx="0">
            <a:schemeClr val="dk1"/>
          </a:effectRef>
          <a:fontRef idx="minor">
            <a:schemeClr val="tx1"/>
          </a:fontRef>
        </p:style>
      </p:cxnSp>
      <p:sp>
        <p:nvSpPr>
          <p:cNvPr id="102" name="CuadroTexto 101">
            <a:extLst>
              <a:ext uri="{FF2B5EF4-FFF2-40B4-BE49-F238E27FC236}">
                <a16:creationId xmlns:a16="http://schemas.microsoft.com/office/drawing/2014/main" id="{427D2862-39AD-814A-8E2B-19C3FF38F1F7}"/>
              </a:ext>
            </a:extLst>
          </p:cNvPr>
          <p:cNvSpPr txBox="1"/>
          <p:nvPr/>
        </p:nvSpPr>
        <p:spPr>
          <a:xfrm>
            <a:off x="4931198" y="6456549"/>
            <a:ext cx="1015021" cy="400110"/>
          </a:xfrm>
          <a:prstGeom prst="rect">
            <a:avLst/>
          </a:prstGeom>
          <a:noFill/>
        </p:spPr>
        <p:txBody>
          <a:bodyPr wrap="none" rtlCol="0">
            <a:spAutoFit/>
          </a:bodyPr>
          <a:lstStyle/>
          <a:p>
            <a:pPr algn="ctr"/>
            <a:r>
              <a:rPr lang="en-US" sz="1000" dirty="0">
                <a:solidFill>
                  <a:srgbClr val="333333"/>
                </a:solidFill>
                <a:latin typeface="Arial" panose="020B0604020202020204" pitchFamily="34" charset="0"/>
                <a:cs typeface="Arial" panose="020B0604020202020204" pitchFamily="34" charset="0"/>
              </a:rPr>
              <a:t>Extract invoice</a:t>
            </a:r>
          </a:p>
          <a:p>
            <a:pPr algn="ctr"/>
            <a:r>
              <a:rPr lang="en-US" sz="1000" dirty="0">
                <a:solidFill>
                  <a:srgbClr val="333333"/>
                </a:solidFill>
                <a:latin typeface="Arial" panose="020B0604020202020204" pitchFamily="34" charset="0"/>
                <a:cs typeface="Arial" panose="020B0604020202020204" pitchFamily="34" charset="0"/>
              </a:rPr>
              <a:t> data</a:t>
            </a:r>
          </a:p>
        </p:txBody>
      </p:sp>
      <p:sp>
        <p:nvSpPr>
          <p:cNvPr id="103" name="CuadroTexto 104">
            <a:extLst>
              <a:ext uri="{FF2B5EF4-FFF2-40B4-BE49-F238E27FC236}">
                <a16:creationId xmlns:a16="http://schemas.microsoft.com/office/drawing/2014/main" id="{F829A9FB-3059-9E4D-9683-F60E3F570E7C}"/>
              </a:ext>
            </a:extLst>
          </p:cNvPr>
          <p:cNvSpPr txBox="1"/>
          <p:nvPr/>
        </p:nvSpPr>
        <p:spPr>
          <a:xfrm>
            <a:off x="6396296" y="6446201"/>
            <a:ext cx="495649" cy="400110"/>
          </a:xfrm>
          <a:prstGeom prst="rect">
            <a:avLst/>
          </a:prstGeom>
          <a:noFill/>
        </p:spPr>
        <p:txBody>
          <a:bodyPr wrap="none" rtlCol="0">
            <a:spAutoFit/>
          </a:bodyPr>
          <a:lstStyle/>
          <a:p>
            <a:pPr algn="ctr"/>
            <a:r>
              <a:rPr lang="en-US" sz="1000" dirty="0">
                <a:solidFill>
                  <a:srgbClr val="333333"/>
                </a:solidFill>
                <a:latin typeface="Arial" panose="020B0604020202020204" pitchFamily="34" charset="0"/>
                <a:cs typeface="Arial" panose="020B0604020202020204" pitchFamily="34" charset="0"/>
              </a:rPr>
              <a:t>Login</a:t>
            </a:r>
          </a:p>
          <a:p>
            <a:pPr algn="ctr"/>
            <a:r>
              <a:rPr lang="en-US" sz="1000" dirty="0">
                <a:solidFill>
                  <a:srgbClr val="333333"/>
                </a:solidFill>
                <a:latin typeface="Arial" panose="020B0604020202020204" pitchFamily="34" charset="0"/>
                <a:cs typeface="Arial" panose="020B0604020202020204" pitchFamily="34" charset="0"/>
              </a:rPr>
              <a:t>SAP</a:t>
            </a:r>
          </a:p>
        </p:txBody>
      </p:sp>
      <p:cxnSp>
        <p:nvCxnSpPr>
          <p:cNvPr id="104" name="Conector recto de flecha 105">
            <a:extLst>
              <a:ext uri="{FF2B5EF4-FFF2-40B4-BE49-F238E27FC236}">
                <a16:creationId xmlns:a16="http://schemas.microsoft.com/office/drawing/2014/main" id="{8AC256A9-BBF1-FF48-84BA-930A664053AB}"/>
              </a:ext>
            </a:extLst>
          </p:cNvPr>
          <p:cNvCxnSpPr>
            <a:cxnSpLocks/>
          </p:cNvCxnSpPr>
          <p:nvPr/>
        </p:nvCxnSpPr>
        <p:spPr>
          <a:xfrm>
            <a:off x="5854526" y="6464751"/>
            <a:ext cx="528507" cy="0"/>
          </a:xfrm>
          <a:prstGeom prst="straightConnector1">
            <a:avLst/>
          </a:prstGeom>
          <a:ln w="19050">
            <a:solidFill>
              <a:schemeClr val="bg1"/>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05" name="Conector recto de flecha 108">
            <a:extLst>
              <a:ext uri="{FF2B5EF4-FFF2-40B4-BE49-F238E27FC236}">
                <a16:creationId xmlns:a16="http://schemas.microsoft.com/office/drawing/2014/main" id="{840A9F3A-2EBA-D34F-B84B-905F1A4EE40F}"/>
              </a:ext>
            </a:extLst>
          </p:cNvPr>
          <p:cNvCxnSpPr>
            <a:cxnSpLocks/>
          </p:cNvCxnSpPr>
          <p:nvPr/>
        </p:nvCxnSpPr>
        <p:spPr>
          <a:xfrm>
            <a:off x="6836774" y="6458779"/>
            <a:ext cx="528507" cy="0"/>
          </a:xfrm>
          <a:prstGeom prst="straightConnector1">
            <a:avLst/>
          </a:prstGeom>
          <a:ln w="19050">
            <a:solidFill>
              <a:schemeClr val="bg1"/>
            </a:solidFill>
            <a:prstDash val="sysDash"/>
            <a:tailEnd type="triangle"/>
          </a:ln>
        </p:spPr>
        <p:style>
          <a:lnRef idx="1">
            <a:schemeClr val="dk1"/>
          </a:lnRef>
          <a:fillRef idx="0">
            <a:schemeClr val="dk1"/>
          </a:fillRef>
          <a:effectRef idx="0">
            <a:schemeClr val="dk1"/>
          </a:effectRef>
          <a:fontRef idx="minor">
            <a:schemeClr val="tx1"/>
          </a:fontRef>
        </p:style>
      </p:cxnSp>
      <p:sp>
        <p:nvSpPr>
          <p:cNvPr id="106" name="CuadroTexto 109">
            <a:extLst>
              <a:ext uri="{FF2B5EF4-FFF2-40B4-BE49-F238E27FC236}">
                <a16:creationId xmlns:a16="http://schemas.microsoft.com/office/drawing/2014/main" id="{DA72441F-BA64-4845-BA8D-F7CBF2B79560}"/>
              </a:ext>
            </a:extLst>
          </p:cNvPr>
          <p:cNvSpPr txBox="1"/>
          <p:nvPr/>
        </p:nvSpPr>
        <p:spPr>
          <a:xfrm>
            <a:off x="7242131" y="6424277"/>
            <a:ext cx="1295547" cy="400110"/>
          </a:xfrm>
          <a:prstGeom prst="rect">
            <a:avLst/>
          </a:prstGeom>
          <a:noFill/>
        </p:spPr>
        <p:txBody>
          <a:bodyPr wrap="none" rtlCol="0">
            <a:spAutoFit/>
          </a:bodyPr>
          <a:lstStyle/>
          <a:p>
            <a:pPr algn="ctr"/>
            <a:r>
              <a:rPr lang="en-US" sz="1000" dirty="0">
                <a:solidFill>
                  <a:srgbClr val="333333"/>
                </a:solidFill>
                <a:latin typeface="Arial" panose="020B0604020202020204" pitchFamily="34" charset="0"/>
                <a:cs typeface="Arial" panose="020B0604020202020204" pitchFamily="34" charset="0"/>
              </a:rPr>
              <a:t>Generate accounts </a:t>
            </a:r>
          </a:p>
          <a:p>
            <a:pPr algn="ctr"/>
            <a:r>
              <a:rPr lang="en-US" sz="1000" dirty="0">
                <a:solidFill>
                  <a:srgbClr val="333333"/>
                </a:solidFill>
                <a:latin typeface="Arial" panose="020B0604020202020204" pitchFamily="34" charset="0"/>
                <a:cs typeface="Arial" panose="020B0604020202020204" pitchFamily="34" charset="0"/>
              </a:rPr>
              <a:t>payable document </a:t>
            </a:r>
          </a:p>
        </p:txBody>
      </p:sp>
      <p:sp>
        <p:nvSpPr>
          <p:cNvPr id="107" name="Elipse 110">
            <a:extLst>
              <a:ext uri="{FF2B5EF4-FFF2-40B4-BE49-F238E27FC236}">
                <a16:creationId xmlns:a16="http://schemas.microsoft.com/office/drawing/2014/main" id="{72527F10-6B67-0349-85D6-6647EDBFA484}"/>
              </a:ext>
            </a:extLst>
          </p:cNvPr>
          <p:cNvSpPr/>
          <p:nvPr/>
        </p:nvSpPr>
        <p:spPr>
          <a:xfrm>
            <a:off x="8990699" y="6111103"/>
            <a:ext cx="671461" cy="662006"/>
          </a:xfrm>
          <a:prstGeom prst="ellipse">
            <a:avLst/>
          </a:prstGeom>
          <a:solidFill>
            <a:schemeClr val="accent4">
              <a:lumMod val="75000"/>
            </a:schemeClr>
          </a:solidFill>
          <a:ln>
            <a:noFill/>
          </a:ln>
          <a:effectLst>
            <a:outerShdw blurRad="40000" dist="23000" dir="5400000" rotWithShape="0">
              <a:schemeClr val="accent4">
                <a:lumMod val="60000"/>
                <a:lumOff val="40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latin typeface="Arial" panose="020B0604020202020204" pitchFamily="34" charset="0"/>
                <a:cs typeface="Arial" panose="020B0604020202020204" pitchFamily="34" charset="0"/>
              </a:rPr>
              <a:t>End</a:t>
            </a:r>
          </a:p>
        </p:txBody>
      </p:sp>
      <p:cxnSp>
        <p:nvCxnSpPr>
          <p:cNvPr id="108" name="Conector recto de flecha 111">
            <a:extLst>
              <a:ext uri="{FF2B5EF4-FFF2-40B4-BE49-F238E27FC236}">
                <a16:creationId xmlns:a16="http://schemas.microsoft.com/office/drawing/2014/main" id="{79F1F90C-22ED-934A-8F35-06DCA78A0154}"/>
              </a:ext>
            </a:extLst>
          </p:cNvPr>
          <p:cNvCxnSpPr>
            <a:cxnSpLocks/>
          </p:cNvCxnSpPr>
          <p:nvPr/>
        </p:nvCxnSpPr>
        <p:spPr>
          <a:xfrm>
            <a:off x="8403537" y="6458779"/>
            <a:ext cx="528507" cy="0"/>
          </a:xfrm>
          <a:prstGeom prst="straightConnector1">
            <a:avLst/>
          </a:prstGeom>
          <a:ln w="19050">
            <a:solidFill>
              <a:schemeClr val="bg1"/>
            </a:solidFill>
            <a:prstDash val="sysDash"/>
            <a:tailEnd type="triangle"/>
          </a:ln>
        </p:spPr>
        <p:style>
          <a:lnRef idx="1">
            <a:schemeClr val="dk1"/>
          </a:lnRef>
          <a:fillRef idx="0">
            <a:schemeClr val="dk1"/>
          </a:fillRef>
          <a:effectRef idx="0">
            <a:schemeClr val="dk1"/>
          </a:effectRef>
          <a:fontRef idx="minor">
            <a:schemeClr val="tx1"/>
          </a:fontRef>
        </p:style>
      </p:cxnSp>
      <p:pic>
        <p:nvPicPr>
          <p:cNvPr id="109" name="Picture 108">
            <a:extLst>
              <a:ext uri="{FF2B5EF4-FFF2-40B4-BE49-F238E27FC236}">
                <a16:creationId xmlns:a16="http://schemas.microsoft.com/office/drawing/2014/main" id="{D8064A90-93F1-FE40-AB3D-F52F2F9E2229}"/>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70509" y="4524849"/>
            <a:ext cx="566225" cy="451019"/>
          </a:xfrm>
          <a:prstGeom prst="rect">
            <a:avLst/>
          </a:prstGeom>
        </p:spPr>
      </p:pic>
      <p:pic>
        <p:nvPicPr>
          <p:cNvPr id="110" name="Picture 109">
            <a:extLst>
              <a:ext uri="{FF2B5EF4-FFF2-40B4-BE49-F238E27FC236}">
                <a16:creationId xmlns:a16="http://schemas.microsoft.com/office/drawing/2014/main" id="{B71B3D6B-106E-5949-9C0E-B3D78E16540B}"/>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711050" y="6111103"/>
            <a:ext cx="315978" cy="352868"/>
          </a:xfrm>
          <a:prstGeom prst="rect">
            <a:avLst/>
          </a:prstGeom>
        </p:spPr>
      </p:pic>
      <p:pic>
        <p:nvPicPr>
          <p:cNvPr id="111" name="Picture 110">
            <a:extLst>
              <a:ext uri="{FF2B5EF4-FFF2-40B4-BE49-F238E27FC236}">
                <a16:creationId xmlns:a16="http://schemas.microsoft.com/office/drawing/2014/main" id="{30C92AC0-35D2-A541-BC74-96F972CC290A}"/>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219919" y="5420840"/>
            <a:ext cx="342672" cy="425805"/>
          </a:xfrm>
          <a:prstGeom prst="rect">
            <a:avLst/>
          </a:prstGeom>
        </p:spPr>
      </p:pic>
      <p:sp>
        <p:nvSpPr>
          <p:cNvPr id="112" name="CuadroTexto 81">
            <a:extLst>
              <a:ext uri="{FF2B5EF4-FFF2-40B4-BE49-F238E27FC236}">
                <a16:creationId xmlns:a16="http://schemas.microsoft.com/office/drawing/2014/main" id="{156B03CA-E5D4-5B46-B647-5A4671F230A1}"/>
              </a:ext>
            </a:extLst>
          </p:cNvPr>
          <p:cNvSpPr txBox="1"/>
          <p:nvPr/>
        </p:nvSpPr>
        <p:spPr>
          <a:xfrm>
            <a:off x="2871658" y="4632287"/>
            <a:ext cx="1199367" cy="246221"/>
          </a:xfrm>
          <a:prstGeom prst="rect">
            <a:avLst/>
          </a:prstGeom>
          <a:noFill/>
        </p:spPr>
        <p:txBody>
          <a:bodyPr wrap="none" rtlCol="0">
            <a:spAutoFit/>
          </a:bodyPr>
          <a:lstStyle/>
          <a:p>
            <a:r>
              <a:rPr lang="en-US" sz="1000" dirty="0">
                <a:solidFill>
                  <a:srgbClr val="333333"/>
                </a:solidFill>
                <a:latin typeface="Arial" panose="020B0604020202020204" pitchFamily="34" charset="0"/>
                <a:cs typeface="Arial" panose="020B0604020202020204" pitchFamily="34" charset="0"/>
              </a:rPr>
              <a:t>Material reception</a:t>
            </a:r>
          </a:p>
        </p:txBody>
      </p:sp>
      <p:pic>
        <p:nvPicPr>
          <p:cNvPr id="113" name="Picture 112">
            <a:extLst>
              <a:ext uri="{FF2B5EF4-FFF2-40B4-BE49-F238E27FC236}">
                <a16:creationId xmlns:a16="http://schemas.microsoft.com/office/drawing/2014/main" id="{C0B2C3BC-E72F-6548-BF77-A71E9BA0C8E9}"/>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486132" y="6105911"/>
            <a:ext cx="315978" cy="352868"/>
          </a:xfrm>
          <a:prstGeom prst="rect">
            <a:avLst/>
          </a:prstGeom>
        </p:spPr>
      </p:pic>
      <p:pic>
        <p:nvPicPr>
          <p:cNvPr id="114" name="Picture 113">
            <a:extLst>
              <a:ext uri="{FF2B5EF4-FFF2-40B4-BE49-F238E27FC236}">
                <a16:creationId xmlns:a16="http://schemas.microsoft.com/office/drawing/2014/main" id="{E2C1712F-BEAF-1D46-9789-A914FEB8AB67}"/>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280675" y="6111103"/>
            <a:ext cx="315978" cy="352868"/>
          </a:xfrm>
          <a:prstGeom prst="rect">
            <a:avLst/>
          </a:prstGeom>
        </p:spPr>
      </p:pic>
      <p:pic>
        <p:nvPicPr>
          <p:cNvPr id="115" name="Picture 114">
            <a:extLst>
              <a:ext uri="{FF2B5EF4-FFF2-40B4-BE49-F238E27FC236}">
                <a16:creationId xmlns:a16="http://schemas.microsoft.com/office/drawing/2014/main" id="{68591E0C-A78F-9148-9901-F918A175AF24}"/>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055803" y="6093258"/>
            <a:ext cx="315978" cy="352868"/>
          </a:xfrm>
          <a:prstGeom prst="rect">
            <a:avLst/>
          </a:prstGeom>
        </p:spPr>
      </p:pic>
      <p:cxnSp>
        <p:nvCxnSpPr>
          <p:cNvPr id="116" name="Conector recto de flecha 100">
            <a:extLst>
              <a:ext uri="{FF2B5EF4-FFF2-40B4-BE49-F238E27FC236}">
                <a16:creationId xmlns:a16="http://schemas.microsoft.com/office/drawing/2014/main" id="{EAD175E4-3AC0-8A47-8176-418F4B472C52}"/>
              </a:ext>
            </a:extLst>
          </p:cNvPr>
          <p:cNvCxnSpPr>
            <a:cxnSpLocks/>
          </p:cNvCxnSpPr>
          <p:nvPr/>
        </p:nvCxnSpPr>
        <p:spPr>
          <a:xfrm>
            <a:off x="3349362" y="6456549"/>
            <a:ext cx="528507" cy="0"/>
          </a:xfrm>
          <a:prstGeom prst="straightConnector1">
            <a:avLst/>
          </a:prstGeom>
          <a:ln w="19050">
            <a:solidFill>
              <a:schemeClr val="bg1"/>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17" name="Conector recto de flecha 100">
            <a:extLst>
              <a:ext uri="{FF2B5EF4-FFF2-40B4-BE49-F238E27FC236}">
                <a16:creationId xmlns:a16="http://schemas.microsoft.com/office/drawing/2014/main" id="{27910D5F-0314-C849-8E22-FB0F05AAFEA9}"/>
              </a:ext>
            </a:extLst>
          </p:cNvPr>
          <p:cNvCxnSpPr>
            <a:cxnSpLocks/>
          </p:cNvCxnSpPr>
          <p:nvPr/>
        </p:nvCxnSpPr>
        <p:spPr>
          <a:xfrm flipV="1">
            <a:off x="3349362" y="5846645"/>
            <a:ext cx="0" cy="586846"/>
          </a:xfrm>
          <a:prstGeom prst="straightConnector1">
            <a:avLst/>
          </a:prstGeom>
          <a:ln w="19050">
            <a:solidFill>
              <a:schemeClr val="bg1"/>
            </a:solidFill>
            <a:prstDash val="sysDash"/>
            <a:tailEnd type="none"/>
          </a:ln>
        </p:spPr>
        <p:style>
          <a:lnRef idx="1">
            <a:schemeClr val="dk1"/>
          </a:lnRef>
          <a:fillRef idx="0">
            <a:schemeClr val="dk1"/>
          </a:fillRef>
          <a:effectRef idx="0">
            <a:schemeClr val="dk1"/>
          </a:effectRef>
          <a:fontRef idx="minor">
            <a:schemeClr val="tx1"/>
          </a:fontRef>
        </p:style>
      </p:cxnSp>
      <p:cxnSp>
        <p:nvCxnSpPr>
          <p:cNvPr id="118" name="Conector recto de flecha 100">
            <a:extLst>
              <a:ext uri="{FF2B5EF4-FFF2-40B4-BE49-F238E27FC236}">
                <a16:creationId xmlns:a16="http://schemas.microsoft.com/office/drawing/2014/main" id="{D5DB3F39-3C9C-B44F-A2F5-13520B13ED9C}"/>
              </a:ext>
            </a:extLst>
          </p:cNvPr>
          <p:cNvCxnSpPr>
            <a:cxnSpLocks/>
          </p:cNvCxnSpPr>
          <p:nvPr/>
        </p:nvCxnSpPr>
        <p:spPr>
          <a:xfrm>
            <a:off x="2522780" y="5674229"/>
            <a:ext cx="528507" cy="0"/>
          </a:xfrm>
          <a:prstGeom prst="straightConnector1">
            <a:avLst/>
          </a:prstGeom>
          <a:ln w="19050">
            <a:solidFill>
              <a:schemeClr val="bg1"/>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19" name="Conector recto de flecha 100">
            <a:extLst>
              <a:ext uri="{FF2B5EF4-FFF2-40B4-BE49-F238E27FC236}">
                <a16:creationId xmlns:a16="http://schemas.microsoft.com/office/drawing/2014/main" id="{8A3B5DE0-F8BE-854C-93CD-4A77EBF91FA3}"/>
              </a:ext>
            </a:extLst>
          </p:cNvPr>
          <p:cNvCxnSpPr>
            <a:cxnSpLocks/>
          </p:cNvCxnSpPr>
          <p:nvPr/>
        </p:nvCxnSpPr>
        <p:spPr>
          <a:xfrm flipV="1">
            <a:off x="2522780" y="5064325"/>
            <a:ext cx="0" cy="586846"/>
          </a:xfrm>
          <a:prstGeom prst="straightConnector1">
            <a:avLst/>
          </a:prstGeom>
          <a:ln w="19050">
            <a:solidFill>
              <a:schemeClr val="bg1"/>
            </a:solidFill>
            <a:prstDash val="sysDash"/>
            <a:tailEnd type="none"/>
          </a:ln>
        </p:spPr>
        <p:style>
          <a:lnRef idx="1">
            <a:schemeClr val="dk1"/>
          </a:lnRef>
          <a:fillRef idx="0">
            <a:schemeClr val="dk1"/>
          </a:fillRef>
          <a:effectRef idx="0">
            <a:schemeClr val="dk1"/>
          </a:effectRef>
          <a:fontRef idx="minor">
            <a:schemeClr val="tx1"/>
          </a:fontRef>
        </p:style>
      </p:cxnSp>
      <p:sp>
        <p:nvSpPr>
          <p:cNvPr id="120" name="CuadroTexto 13">
            <a:extLst>
              <a:ext uri="{FF2B5EF4-FFF2-40B4-BE49-F238E27FC236}">
                <a16:creationId xmlns:a16="http://schemas.microsoft.com/office/drawing/2014/main" id="{A8ACA607-4CC9-2342-8959-3E66E3A8BBD6}"/>
              </a:ext>
            </a:extLst>
          </p:cNvPr>
          <p:cNvSpPr txBox="1"/>
          <p:nvPr/>
        </p:nvSpPr>
        <p:spPr>
          <a:xfrm>
            <a:off x="2136226" y="2281374"/>
            <a:ext cx="550930" cy="400110"/>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Open mail</a:t>
            </a:r>
          </a:p>
        </p:txBody>
      </p:sp>
      <p:sp>
        <p:nvSpPr>
          <p:cNvPr id="121" name="CuadroTexto 18">
            <a:extLst>
              <a:ext uri="{FF2B5EF4-FFF2-40B4-BE49-F238E27FC236}">
                <a16:creationId xmlns:a16="http://schemas.microsoft.com/office/drawing/2014/main" id="{768C5481-B2F2-2948-A6CD-8562E2DBA954}"/>
              </a:ext>
            </a:extLst>
          </p:cNvPr>
          <p:cNvSpPr txBox="1"/>
          <p:nvPr/>
        </p:nvSpPr>
        <p:spPr>
          <a:xfrm>
            <a:off x="2907635" y="2287899"/>
            <a:ext cx="752129"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Download</a:t>
            </a:r>
          </a:p>
        </p:txBody>
      </p:sp>
      <p:sp>
        <p:nvSpPr>
          <p:cNvPr id="122" name="CuadroTexto 22">
            <a:extLst>
              <a:ext uri="{FF2B5EF4-FFF2-40B4-BE49-F238E27FC236}">
                <a16:creationId xmlns:a16="http://schemas.microsoft.com/office/drawing/2014/main" id="{63540D9E-6B23-BB4D-9184-6515578CCF4A}"/>
              </a:ext>
            </a:extLst>
          </p:cNvPr>
          <p:cNvSpPr txBox="1"/>
          <p:nvPr/>
        </p:nvSpPr>
        <p:spPr>
          <a:xfrm>
            <a:off x="3885887" y="2296679"/>
            <a:ext cx="857927"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Consolidate</a:t>
            </a:r>
          </a:p>
        </p:txBody>
      </p:sp>
      <p:sp>
        <p:nvSpPr>
          <p:cNvPr id="123" name="CuadroTexto 32">
            <a:extLst>
              <a:ext uri="{FF2B5EF4-FFF2-40B4-BE49-F238E27FC236}">
                <a16:creationId xmlns:a16="http://schemas.microsoft.com/office/drawing/2014/main" id="{96E3990E-66B3-F748-B246-38C8722CE64B}"/>
              </a:ext>
            </a:extLst>
          </p:cNvPr>
          <p:cNvSpPr txBox="1"/>
          <p:nvPr/>
        </p:nvSpPr>
        <p:spPr>
          <a:xfrm>
            <a:off x="5143685" y="2829653"/>
            <a:ext cx="348172"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No</a:t>
            </a:r>
          </a:p>
        </p:txBody>
      </p:sp>
      <p:sp>
        <p:nvSpPr>
          <p:cNvPr id="124" name="CuadroTexto 36">
            <a:extLst>
              <a:ext uri="{FF2B5EF4-FFF2-40B4-BE49-F238E27FC236}">
                <a16:creationId xmlns:a16="http://schemas.microsoft.com/office/drawing/2014/main" id="{F2B539B8-0843-994C-A48D-AB9A816B3DAC}"/>
              </a:ext>
            </a:extLst>
          </p:cNvPr>
          <p:cNvSpPr txBox="1"/>
          <p:nvPr/>
        </p:nvSpPr>
        <p:spPr>
          <a:xfrm>
            <a:off x="5946597" y="2287126"/>
            <a:ext cx="986909" cy="553998"/>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Complete Purchase</a:t>
            </a:r>
          </a:p>
          <a:p>
            <a:pPr algn="ctr"/>
            <a:r>
              <a:rPr lang="en-US" sz="1000" dirty="0">
                <a:solidFill>
                  <a:schemeClr val="bg1"/>
                </a:solidFill>
                <a:latin typeface="Arial" panose="020B0604020202020204" pitchFamily="34" charset="0"/>
                <a:cs typeface="Arial" panose="020B0604020202020204" pitchFamily="34" charset="0"/>
              </a:rPr>
              <a:t>Information</a:t>
            </a:r>
          </a:p>
        </p:txBody>
      </p:sp>
      <p:sp>
        <p:nvSpPr>
          <p:cNvPr id="125" name="CuadroTexto 40">
            <a:extLst>
              <a:ext uri="{FF2B5EF4-FFF2-40B4-BE49-F238E27FC236}">
                <a16:creationId xmlns:a16="http://schemas.microsoft.com/office/drawing/2014/main" id="{014965C7-16E4-AA4E-8046-8257CD3C9049}"/>
              </a:ext>
            </a:extLst>
          </p:cNvPr>
          <p:cNvSpPr txBox="1"/>
          <p:nvPr/>
        </p:nvSpPr>
        <p:spPr>
          <a:xfrm>
            <a:off x="6926301" y="2284182"/>
            <a:ext cx="914434" cy="707886"/>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Assign vendor to Each material</a:t>
            </a:r>
          </a:p>
        </p:txBody>
      </p:sp>
      <p:sp>
        <p:nvSpPr>
          <p:cNvPr id="126" name="CuadroTexto 45">
            <a:extLst>
              <a:ext uri="{FF2B5EF4-FFF2-40B4-BE49-F238E27FC236}">
                <a16:creationId xmlns:a16="http://schemas.microsoft.com/office/drawing/2014/main" id="{5D6A32F8-15E3-874E-AD65-B6E7B01A4462}"/>
              </a:ext>
            </a:extLst>
          </p:cNvPr>
          <p:cNvSpPr txBox="1"/>
          <p:nvPr/>
        </p:nvSpPr>
        <p:spPr>
          <a:xfrm>
            <a:off x="7928112" y="2287126"/>
            <a:ext cx="615483" cy="400110"/>
          </a:xfrm>
          <a:prstGeom prst="rect">
            <a:avLst/>
          </a:prstGeom>
          <a:noFill/>
        </p:spPr>
        <p:txBody>
          <a:bodyPr wrap="square" rtlCol="0">
            <a:spAutoFit/>
          </a:bodyPr>
          <a:lstStyle/>
          <a:p>
            <a:pPr algn="ctr"/>
            <a:r>
              <a:rPr lang="en-US" sz="1000">
                <a:solidFill>
                  <a:schemeClr val="bg1"/>
                </a:solidFill>
                <a:latin typeface="Arial" panose="020B0604020202020204" pitchFamily="34" charset="0"/>
                <a:cs typeface="Arial" panose="020B0604020202020204" pitchFamily="34" charset="0"/>
              </a:rPr>
              <a:t>Login SAP</a:t>
            </a:r>
          </a:p>
        </p:txBody>
      </p:sp>
      <p:sp>
        <p:nvSpPr>
          <p:cNvPr id="127" name="CuadroTexto 41">
            <a:extLst>
              <a:ext uri="{FF2B5EF4-FFF2-40B4-BE49-F238E27FC236}">
                <a16:creationId xmlns:a16="http://schemas.microsoft.com/office/drawing/2014/main" id="{EDF6E562-D6C8-D141-9018-E986F4EC6B32}"/>
              </a:ext>
            </a:extLst>
          </p:cNvPr>
          <p:cNvSpPr txBox="1"/>
          <p:nvPr/>
        </p:nvSpPr>
        <p:spPr>
          <a:xfrm>
            <a:off x="8567497" y="2303307"/>
            <a:ext cx="1132599" cy="553998"/>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Generate Purchase </a:t>
            </a:r>
          </a:p>
          <a:p>
            <a:pPr algn="ctr"/>
            <a:r>
              <a:rPr lang="en-US" sz="1000" dirty="0">
                <a:solidFill>
                  <a:schemeClr val="bg1"/>
                </a:solidFill>
                <a:latin typeface="Arial" panose="020B0604020202020204" pitchFamily="34" charset="0"/>
                <a:cs typeface="Arial" panose="020B0604020202020204" pitchFamily="34" charset="0"/>
              </a:rPr>
              <a:t>Order by vendor</a:t>
            </a:r>
          </a:p>
        </p:txBody>
      </p:sp>
      <p:sp>
        <p:nvSpPr>
          <p:cNvPr id="128" name="Rombo 48">
            <a:extLst>
              <a:ext uri="{FF2B5EF4-FFF2-40B4-BE49-F238E27FC236}">
                <a16:creationId xmlns:a16="http://schemas.microsoft.com/office/drawing/2014/main" id="{619481EA-4FBD-A44D-BE86-3F1DDD06C50E}"/>
              </a:ext>
            </a:extLst>
          </p:cNvPr>
          <p:cNvSpPr/>
          <p:nvPr/>
        </p:nvSpPr>
        <p:spPr>
          <a:xfrm>
            <a:off x="9895402" y="2026604"/>
            <a:ext cx="752980" cy="678201"/>
          </a:xfrm>
          <a:prstGeom prst="diamond">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65000"/>
                    <a:lumOff val="35000"/>
                  </a:schemeClr>
                </a:solidFill>
                <a:latin typeface="Arial" panose="020B0604020202020204" pitchFamily="34" charset="0"/>
                <a:cs typeface="Arial" panose="020B0604020202020204" pitchFamily="34" charset="0"/>
              </a:rPr>
              <a:t>?</a:t>
            </a:r>
          </a:p>
        </p:txBody>
      </p:sp>
      <p:sp>
        <p:nvSpPr>
          <p:cNvPr id="129" name="CuadroTexto 55">
            <a:extLst>
              <a:ext uri="{FF2B5EF4-FFF2-40B4-BE49-F238E27FC236}">
                <a16:creationId xmlns:a16="http://schemas.microsoft.com/office/drawing/2014/main" id="{801EACAA-240B-984A-8B8F-048B119DCEB2}"/>
              </a:ext>
            </a:extLst>
          </p:cNvPr>
          <p:cNvSpPr txBox="1"/>
          <p:nvPr/>
        </p:nvSpPr>
        <p:spPr>
          <a:xfrm>
            <a:off x="9135395" y="1624212"/>
            <a:ext cx="1280401" cy="400110"/>
          </a:xfrm>
          <a:prstGeom prst="rect">
            <a:avLst/>
          </a:prstGeom>
          <a:noFill/>
        </p:spPr>
        <p:txBody>
          <a:bodyPr wrap="square" rtlCol="0">
            <a:spAutoFit/>
          </a:bodyPr>
          <a:lstStyle>
            <a:defPPr>
              <a:defRPr lang="en-US"/>
            </a:defPPr>
            <a:lvl1pPr algn="r">
              <a:defRPr sz="1000" b="1">
                <a:latin typeface="Arial" panose="020B0604020202020204" pitchFamily="34" charset="0"/>
                <a:cs typeface="Arial" panose="020B0604020202020204" pitchFamily="34" charset="0"/>
              </a:defRPr>
            </a:lvl1pPr>
          </a:lstStyle>
          <a:p>
            <a:pPr algn="ctr"/>
            <a:r>
              <a:rPr lang="en-US" dirty="0">
                <a:solidFill>
                  <a:schemeClr val="bg1"/>
                </a:solidFill>
              </a:rPr>
              <a:t>All purchase orders created?</a:t>
            </a:r>
          </a:p>
        </p:txBody>
      </p:sp>
      <p:sp>
        <p:nvSpPr>
          <p:cNvPr id="130" name="CuadroTexto 59">
            <a:extLst>
              <a:ext uri="{FF2B5EF4-FFF2-40B4-BE49-F238E27FC236}">
                <a16:creationId xmlns:a16="http://schemas.microsoft.com/office/drawing/2014/main" id="{BC22579F-0430-ED47-A141-95A4AFE03FED}"/>
              </a:ext>
            </a:extLst>
          </p:cNvPr>
          <p:cNvSpPr txBox="1"/>
          <p:nvPr/>
        </p:nvSpPr>
        <p:spPr>
          <a:xfrm>
            <a:off x="10984091" y="2296814"/>
            <a:ext cx="928459" cy="400110"/>
          </a:xfrm>
          <a:prstGeom prst="rect">
            <a:avLst/>
          </a:prstGeom>
          <a:noFill/>
        </p:spPr>
        <p:txBody>
          <a:bodyPr wrap="none" rtlCol="0">
            <a:spAutoFit/>
          </a:bodyPr>
          <a:lstStyle/>
          <a:p>
            <a:pPr algn="ctr"/>
            <a:r>
              <a:rPr lang="en-US" sz="1000" dirty="0">
                <a:solidFill>
                  <a:schemeClr val="bg1"/>
                </a:solidFill>
                <a:latin typeface="Arial" panose="020B0604020202020204" pitchFamily="34" charset="0"/>
                <a:cs typeface="Arial" panose="020B0604020202020204" pitchFamily="34" charset="0"/>
              </a:rPr>
              <a:t>Send mail to </a:t>
            </a:r>
          </a:p>
          <a:p>
            <a:pPr algn="ctr"/>
            <a:r>
              <a:rPr lang="en-US" sz="1000" dirty="0">
                <a:solidFill>
                  <a:schemeClr val="bg1"/>
                </a:solidFill>
                <a:latin typeface="Arial" panose="020B0604020202020204" pitchFamily="34" charset="0"/>
                <a:cs typeface="Arial" panose="020B0604020202020204" pitchFamily="34" charset="0"/>
              </a:rPr>
              <a:t>requester</a:t>
            </a:r>
          </a:p>
        </p:txBody>
      </p:sp>
      <p:sp>
        <p:nvSpPr>
          <p:cNvPr id="131" name="CuadroTexto 64">
            <a:extLst>
              <a:ext uri="{FF2B5EF4-FFF2-40B4-BE49-F238E27FC236}">
                <a16:creationId xmlns:a16="http://schemas.microsoft.com/office/drawing/2014/main" id="{70BBD086-2289-844B-922E-223DC2E27F0F}"/>
              </a:ext>
            </a:extLst>
          </p:cNvPr>
          <p:cNvSpPr txBox="1"/>
          <p:nvPr/>
        </p:nvSpPr>
        <p:spPr>
          <a:xfrm>
            <a:off x="10714786" y="3446907"/>
            <a:ext cx="1467068" cy="400110"/>
          </a:xfrm>
          <a:prstGeom prst="rect">
            <a:avLst/>
          </a:prstGeom>
          <a:noFill/>
        </p:spPr>
        <p:txBody>
          <a:bodyPr wrap="none" rtlCol="0">
            <a:spAutoFit/>
          </a:bodyPr>
          <a:lstStyle/>
          <a:p>
            <a:pPr algn="ctr"/>
            <a:r>
              <a:rPr lang="en-US" sz="1000" dirty="0">
                <a:solidFill>
                  <a:schemeClr val="bg1"/>
                </a:solidFill>
                <a:latin typeface="Arial" panose="020B0604020202020204" pitchFamily="34" charset="0"/>
                <a:cs typeface="Arial" panose="020B0604020202020204" pitchFamily="34" charset="0"/>
              </a:rPr>
              <a:t>Review and release </a:t>
            </a:r>
          </a:p>
          <a:p>
            <a:pPr algn="ctr"/>
            <a:r>
              <a:rPr lang="en-US" sz="1000" dirty="0">
                <a:solidFill>
                  <a:schemeClr val="bg1"/>
                </a:solidFill>
                <a:latin typeface="Arial" panose="020B0604020202020204" pitchFamily="34" charset="0"/>
                <a:cs typeface="Arial" panose="020B0604020202020204" pitchFamily="34" charset="0"/>
              </a:rPr>
              <a:t>purchase order in SAP</a:t>
            </a:r>
          </a:p>
        </p:txBody>
      </p:sp>
      <p:sp>
        <p:nvSpPr>
          <p:cNvPr id="132" name="CuadroTexto 25">
            <a:extLst>
              <a:ext uri="{FF2B5EF4-FFF2-40B4-BE49-F238E27FC236}">
                <a16:creationId xmlns:a16="http://schemas.microsoft.com/office/drawing/2014/main" id="{C7B990CA-EDDB-F84D-B735-F58F70037D45}"/>
              </a:ext>
            </a:extLst>
          </p:cNvPr>
          <p:cNvSpPr txBox="1"/>
          <p:nvPr/>
        </p:nvSpPr>
        <p:spPr>
          <a:xfrm>
            <a:off x="4319388" y="1622485"/>
            <a:ext cx="1189106" cy="400110"/>
          </a:xfrm>
          <a:prstGeom prst="rect">
            <a:avLst/>
          </a:prstGeom>
          <a:noFill/>
        </p:spPr>
        <p:txBody>
          <a:bodyPr wrap="square" rtlCol="0">
            <a:spAutoFit/>
          </a:bodyPr>
          <a:lstStyle/>
          <a:p>
            <a:pPr algn="ctr"/>
            <a:r>
              <a:rPr lang="en-US" sz="1000" b="1" dirty="0">
                <a:solidFill>
                  <a:schemeClr val="bg1"/>
                </a:solidFill>
                <a:latin typeface="Arial" panose="020B0604020202020204" pitchFamily="34" charset="0"/>
                <a:cs typeface="Arial" panose="020B0604020202020204" pitchFamily="34" charset="0"/>
              </a:rPr>
              <a:t>Is it all the information?</a:t>
            </a:r>
          </a:p>
        </p:txBody>
      </p:sp>
      <p:pic>
        <p:nvPicPr>
          <p:cNvPr id="133" name="Picture 132">
            <a:extLst>
              <a:ext uri="{FF2B5EF4-FFF2-40B4-BE49-F238E27FC236}">
                <a16:creationId xmlns:a16="http://schemas.microsoft.com/office/drawing/2014/main" id="{E01FBE54-17B2-4641-876D-06F5FC3286D2}"/>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257955" y="3016876"/>
            <a:ext cx="380730" cy="442537"/>
          </a:xfrm>
          <a:prstGeom prst="rect">
            <a:avLst/>
          </a:prstGeom>
        </p:spPr>
      </p:pic>
      <p:cxnSp>
        <p:nvCxnSpPr>
          <p:cNvPr id="134" name="Conector recto de flecha 108">
            <a:extLst>
              <a:ext uri="{FF2B5EF4-FFF2-40B4-BE49-F238E27FC236}">
                <a16:creationId xmlns:a16="http://schemas.microsoft.com/office/drawing/2014/main" id="{27184815-9F0B-2B4B-9E5E-9B042DD1433D}"/>
              </a:ext>
            </a:extLst>
          </p:cNvPr>
          <p:cNvCxnSpPr>
            <a:cxnSpLocks/>
          </p:cNvCxnSpPr>
          <p:nvPr/>
        </p:nvCxnSpPr>
        <p:spPr>
          <a:xfrm>
            <a:off x="11460455" y="2633553"/>
            <a:ext cx="0" cy="347111"/>
          </a:xfrm>
          <a:prstGeom prst="straightConnector1">
            <a:avLst/>
          </a:prstGeom>
          <a:ln w="19050">
            <a:solidFill>
              <a:schemeClr val="bg1"/>
            </a:solidFill>
            <a:prstDash val="sysDash"/>
            <a:tailEnd type="triangle"/>
          </a:ln>
        </p:spPr>
        <p:style>
          <a:lnRef idx="1">
            <a:schemeClr val="dk1"/>
          </a:lnRef>
          <a:fillRef idx="0">
            <a:schemeClr val="dk1"/>
          </a:fillRef>
          <a:effectRef idx="0">
            <a:schemeClr val="dk1"/>
          </a:effectRef>
          <a:fontRef idx="minor">
            <a:schemeClr val="tx1"/>
          </a:fontRef>
        </p:style>
      </p:cxnSp>
      <p:pic>
        <p:nvPicPr>
          <p:cNvPr id="135" name="Picture 134">
            <a:extLst>
              <a:ext uri="{FF2B5EF4-FFF2-40B4-BE49-F238E27FC236}">
                <a16:creationId xmlns:a16="http://schemas.microsoft.com/office/drawing/2014/main" id="{44B24BCB-89BD-CF42-96BA-E19FC4CD9BA6}"/>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1290331" y="1947981"/>
            <a:ext cx="315978" cy="352868"/>
          </a:xfrm>
          <a:prstGeom prst="rect">
            <a:avLst/>
          </a:prstGeom>
        </p:spPr>
      </p:pic>
      <p:cxnSp>
        <p:nvCxnSpPr>
          <p:cNvPr id="136" name="Conector recto de flecha 100">
            <a:extLst>
              <a:ext uri="{FF2B5EF4-FFF2-40B4-BE49-F238E27FC236}">
                <a16:creationId xmlns:a16="http://schemas.microsoft.com/office/drawing/2014/main" id="{8465D014-3041-FE40-9348-C0951E33DD0F}"/>
              </a:ext>
            </a:extLst>
          </p:cNvPr>
          <p:cNvCxnSpPr>
            <a:cxnSpLocks/>
          </p:cNvCxnSpPr>
          <p:nvPr/>
        </p:nvCxnSpPr>
        <p:spPr>
          <a:xfrm>
            <a:off x="10852141" y="2108923"/>
            <a:ext cx="381047" cy="0"/>
          </a:xfrm>
          <a:prstGeom prst="straightConnector1">
            <a:avLst/>
          </a:prstGeom>
          <a:ln w="19050">
            <a:solidFill>
              <a:schemeClr val="bg1"/>
            </a:solidFill>
            <a:prstDash val="sysDash"/>
            <a:tailEnd type="triangle"/>
          </a:ln>
        </p:spPr>
        <p:style>
          <a:lnRef idx="1">
            <a:schemeClr val="dk1"/>
          </a:lnRef>
          <a:fillRef idx="0">
            <a:schemeClr val="dk1"/>
          </a:fillRef>
          <a:effectRef idx="0">
            <a:schemeClr val="dk1"/>
          </a:effectRef>
          <a:fontRef idx="minor">
            <a:schemeClr val="tx1"/>
          </a:fontRef>
        </p:style>
      </p:cxnSp>
      <p:pic>
        <p:nvPicPr>
          <p:cNvPr id="137" name="Picture 136">
            <a:extLst>
              <a:ext uri="{FF2B5EF4-FFF2-40B4-BE49-F238E27FC236}">
                <a16:creationId xmlns:a16="http://schemas.microsoft.com/office/drawing/2014/main" id="{ACAB9EA9-6FE1-7D4F-9A78-86CB18BC9ED8}"/>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8955215" y="1904934"/>
            <a:ext cx="315978" cy="352868"/>
          </a:xfrm>
          <a:prstGeom prst="rect">
            <a:avLst/>
          </a:prstGeom>
        </p:spPr>
      </p:pic>
      <p:pic>
        <p:nvPicPr>
          <p:cNvPr id="138" name="Picture 137">
            <a:extLst>
              <a:ext uri="{FF2B5EF4-FFF2-40B4-BE49-F238E27FC236}">
                <a16:creationId xmlns:a16="http://schemas.microsoft.com/office/drawing/2014/main" id="{C670233B-498D-7741-AA19-37F45A416B6B}"/>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8078813" y="1904934"/>
            <a:ext cx="315978" cy="352868"/>
          </a:xfrm>
          <a:prstGeom prst="rect">
            <a:avLst/>
          </a:prstGeom>
        </p:spPr>
      </p:pic>
      <p:pic>
        <p:nvPicPr>
          <p:cNvPr id="139" name="Picture 138">
            <a:extLst>
              <a:ext uri="{FF2B5EF4-FFF2-40B4-BE49-F238E27FC236}">
                <a16:creationId xmlns:a16="http://schemas.microsoft.com/office/drawing/2014/main" id="{8E1B335E-5C93-5C4E-AFE1-39026DBE63D0}"/>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7222041" y="1904934"/>
            <a:ext cx="315978" cy="352868"/>
          </a:xfrm>
          <a:prstGeom prst="rect">
            <a:avLst/>
          </a:prstGeom>
        </p:spPr>
      </p:pic>
      <p:pic>
        <p:nvPicPr>
          <p:cNvPr id="140" name="Picture 139">
            <a:extLst>
              <a:ext uri="{FF2B5EF4-FFF2-40B4-BE49-F238E27FC236}">
                <a16:creationId xmlns:a16="http://schemas.microsoft.com/office/drawing/2014/main" id="{16F9E725-BDBC-054D-B717-4057AC09B170}"/>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6258799" y="1904934"/>
            <a:ext cx="315978" cy="352868"/>
          </a:xfrm>
          <a:prstGeom prst="rect">
            <a:avLst/>
          </a:prstGeom>
        </p:spPr>
      </p:pic>
      <p:cxnSp>
        <p:nvCxnSpPr>
          <p:cNvPr id="141" name="Conector recto de flecha 100">
            <a:extLst>
              <a:ext uri="{FF2B5EF4-FFF2-40B4-BE49-F238E27FC236}">
                <a16:creationId xmlns:a16="http://schemas.microsoft.com/office/drawing/2014/main" id="{575363FD-8A6A-6F44-9AE8-B04A8A41ABE0}"/>
              </a:ext>
            </a:extLst>
          </p:cNvPr>
          <p:cNvCxnSpPr>
            <a:cxnSpLocks/>
          </p:cNvCxnSpPr>
          <p:nvPr/>
        </p:nvCxnSpPr>
        <p:spPr>
          <a:xfrm>
            <a:off x="8440344" y="2364179"/>
            <a:ext cx="381047" cy="0"/>
          </a:xfrm>
          <a:prstGeom prst="straightConnector1">
            <a:avLst/>
          </a:prstGeom>
          <a:ln w="19050">
            <a:solidFill>
              <a:schemeClr val="bg1"/>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42" name="Conector recto de flecha 100">
            <a:extLst>
              <a:ext uri="{FF2B5EF4-FFF2-40B4-BE49-F238E27FC236}">
                <a16:creationId xmlns:a16="http://schemas.microsoft.com/office/drawing/2014/main" id="{5AD8C328-3607-2E43-B303-6358C03A8DFB}"/>
              </a:ext>
            </a:extLst>
          </p:cNvPr>
          <p:cNvCxnSpPr>
            <a:cxnSpLocks/>
          </p:cNvCxnSpPr>
          <p:nvPr/>
        </p:nvCxnSpPr>
        <p:spPr>
          <a:xfrm>
            <a:off x="7659860" y="2364179"/>
            <a:ext cx="381047" cy="0"/>
          </a:xfrm>
          <a:prstGeom prst="straightConnector1">
            <a:avLst/>
          </a:prstGeom>
          <a:ln w="19050">
            <a:solidFill>
              <a:schemeClr val="bg1"/>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43" name="Conector recto de flecha 100">
            <a:extLst>
              <a:ext uri="{FF2B5EF4-FFF2-40B4-BE49-F238E27FC236}">
                <a16:creationId xmlns:a16="http://schemas.microsoft.com/office/drawing/2014/main" id="{E5DEADAE-B947-1A42-B912-8C31490A029E}"/>
              </a:ext>
            </a:extLst>
          </p:cNvPr>
          <p:cNvCxnSpPr>
            <a:cxnSpLocks/>
          </p:cNvCxnSpPr>
          <p:nvPr/>
        </p:nvCxnSpPr>
        <p:spPr>
          <a:xfrm>
            <a:off x="6725016" y="2364179"/>
            <a:ext cx="381047" cy="0"/>
          </a:xfrm>
          <a:prstGeom prst="straightConnector1">
            <a:avLst/>
          </a:prstGeom>
          <a:ln w="19050">
            <a:solidFill>
              <a:schemeClr val="bg1"/>
            </a:solidFill>
            <a:prstDash val="sysDash"/>
            <a:tailEnd type="triangle"/>
          </a:ln>
        </p:spPr>
        <p:style>
          <a:lnRef idx="1">
            <a:schemeClr val="dk1"/>
          </a:lnRef>
          <a:fillRef idx="0">
            <a:schemeClr val="dk1"/>
          </a:fillRef>
          <a:effectRef idx="0">
            <a:schemeClr val="dk1"/>
          </a:effectRef>
          <a:fontRef idx="minor">
            <a:schemeClr val="tx1"/>
          </a:fontRef>
        </p:style>
      </p:cxnSp>
      <p:pic>
        <p:nvPicPr>
          <p:cNvPr id="144" name="Picture 143">
            <a:extLst>
              <a:ext uri="{FF2B5EF4-FFF2-40B4-BE49-F238E27FC236}">
                <a16:creationId xmlns:a16="http://schemas.microsoft.com/office/drawing/2014/main" id="{F151A201-9192-E748-8E32-198E05393C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17709" y="4595369"/>
            <a:ext cx="2308701" cy="1148338"/>
          </a:xfrm>
          <a:prstGeom prst="rect">
            <a:avLst/>
          </a:prstGeom>
          <a:effectLst>
            <a:outerShdw blurRad="50800" dist="38100" dir="2700000" algn="tl" rotWithShape="0">
              <a:prstClr val="black">
                <a:alpha val="40000"/>
              </a:prstClr>
            </a:outerShdw>
          </a:effectLst>
        </p:spPr>
      </p:pic>
      <p:cxnSp>
        <p:nvCxnSpPr>
          <p:cNvPr id="145" name="Conector recto de flecha 100">
            <a:extLst>
              <a:ext uri="{FF2B5EF4-FFF2-40B4-BE49-F238E27FC236}">
                <a16:creationId xmlns:a16="http://schemas.microsoft.com/office/drawing/2014/main" id="{3BBC8E95-46F6-D54C-9BF3-F91C56393C3E}"/>
              </a:ext>
            </a:extLst>
          </p:cNvPr>
          <p:cNvCxnSpPr>
            <a:cxnSpLocks/>
          </p:cNvCxnSpPr>
          <p:nvPr/>
        </p:nvCxnSpPr>
        <p:spPr>
          <a:xfrm>
            <a:off x="9443793" y="2364179"/>
            <a:ext cx="381047" cy="0"/>
          </a:xfrm>
          <a:prstGeom prst="straightConnector1">
            <a:avLst/>
          </a:prstGeom>
          <a:ln w="19050">
            <a:solidFill>
              <a:schemeClr val="bg1"/>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46" name="Conector recto de flecha 100">
            <a:extLst>
              <a:ext uri="{FF2B5EF4-FFF2-40B4-BE49-F238E27FC236}">
                <a16:creationId xmlns:a16="http://schemas.microsoft.com/office/drawing/2014/main" id="{E4E3EA75-2A98-5741-9E10-703A72E778B9}"/>
              </a:ext>
            </a:extLst>
          </p:cNvPr>
          <p:cNvCxnSpPr>
            <a:cxnSpLocks/>
          </p:cNvCxnSpPr>
          <p:nvPr/>
        </p:nvCxnSpPr>
        <p:spPr>
          <a:xfrm flipV="1">
            <a:off x="10852141" y="2108923"/>
            <a:ext cx="0" cy="260673"/>
          </a:xfrm>
          <a:prstGeom prst="straightConnector1">
            <a:avLst/>
          </a:prstGeom>
          <a:ln w="19050">
            <a:solidFill>
              <a:schemeClr val="bg1"/>
            </a:solidFill>
            <a:prstDash val="sysDash"/>
            <a:tailEnd type="none"/>
          </a:ln>
        </p:spPr>
        <p:style>
          <a:lnRef idx="1">
            <a:schemeClr val="dk1"/>
          </a:lnRef>
          <a:fillRef idx="0">
            <a:schemeClr val="dk1"/>
          </a:fillRef>
          <a:effectRef idx="0">
            <a:schemeClr val="dk1"/>
          </a:effectRef>
          <a:fontRef idx="minor">
            <a:schemeClr val="tx1"/>
          </a:fontRef>
        </p:style>
      </p:cxnSp>
      <p:cxnSp>
        <p:nvCxnSpPr>
          <p:cNvPr id="147" name="Conector recto de flecha 100">
            <a:extLst>
              <a:ext uri="{FF2B5EF4-FFF2-40B4-BE49-F238E27FC236}">
                <a16:creationId xmlns:a16="http://schemas.microsoft.com/office/drawing/2014/main" id="{CC6A5871-597D-F84C-8847-30D4F5B37AE8}"/>
              </a:ext>
            </a:extLst>
          </p:cNvPr>
          <p:cNvCxnSpPr>
            <a:cxnSpLocks/>
          </p:cNvCxnSpPr>
          <p:nvPr/>
        </p:nvCxnSpPr>
        <p:spPr>
          <a:xfrm flipH="1" flipV="1">
            <a:off x="10582591" y="2370779"/>
            <a:ext cx="272507" cy="1"/>
          </a:xfrm>
          <a:prstGeom prst="straightConnector1">
            <a:avLst/>
          </a:prstGeom>
          <a:ln w="19050">
            <a:solidFill>
              <a:schemeClr val="bg1"/>
            </a:solidFill>
            <a:prstDash val="sysDash"/>
            <a:tailEnd type="none"/>
          </a:ln>
        </p:spPr>
        <p:style>
          <a:lnRef idx="1">
            <a:schemeClr val="dk1"/>
          </a:lnRef>
          <a:fillRef idx="0">
            <a:schemeClr val="dk1"/>
          </a:fillRef>
          <a:effectRef idx="0">
            <a:schemeClr val="dk1"/>
          </a:effectRef>
          <a:fontRef idx="minor">
            <a:schemeClr val="tx1"/>
          </a:fontRef>
        </p:style>
      </p:cxnSp>
      <p:cxnSp>
        <p:nvCxnSpPr>
          <p:cNvPr id="148" name="Conector recto de flecha 100">
            <a:extLst>
              <a:ext uri="{FF2B5EF4-FFF2-40B4-BE49-F238E27FC236}">
                <a16:creationId xmlns:a16="http://schemas.microsoft.com/office/drawing/2014/main" id="{79B11CDB-F283-9645-B68F-BD80427049E1}"/>
              </a:ext>
            </a:extLst>
          </p:cNvPr>
          <p:cNvCxnSpPr>
            <a:cxnSpLocks/>
          </p:cNvCxnSpPr>
          <p:nvPr/>
        </p:nvCxnSpPr>
        <p:spPr>
          <a:xfrm flipV="1">
            <a:off x="11440135" y="3847017"/>
            <a:ext cx="0" cy="260673"/>
          </a:xfrm>
          <a:prstGeom prst="straightConnector1">
            <a:avLst/>
          </a:prstGeom>
          <a:ln w="19050">
            <a:solidFill>
              <a:schemeClr val="bg1"/>
            </a:solidFill>
            <a:prstDash val="sysDash"/>
            <a:tailEnd type="none"/>
          </a:ln>
        </p:spPr>
        <p:style>
          <a:lnRef idx="1">
            <a:schemeClr val="dk1"/>
          </a:lnRef>
          <a:fillRef idx="0">
            <a:schemeClr val="dk1"/>
          </a:fillRef>
          <a:effectRef idx="0">
            <a:schemeClr val="dk1"/>
          </a:effectRef>
          <a:fontRef idx="minor">
            <a:schemeClr val="tx1"/>
          </a:fontRef>
        </p:style>
      </p:cxnSp>
      <p:cxnSp>
        <p:nvCxnSpPr>
          <p:cNvPr id="149" name="Conector recto de flecha 100">
            <a:extLst>
              <a:ext uri="{FF2B5EF4-FFF2-40B4-BE49-F238E27FC236}">
                <a16:creationId xmlns:a16="http://schemas.microsoft.com/office/drawing/2014/main" id="{D24D89BF-10D2-8F4F-874D-160F83E1E4CA}"/>
              </a:ext>
            </a:extLst>
          </p:cNvPr>
          <p:cNvCxnSpPr>
            <a:cxnSpLocks/>
          </p:cNvCxnSpPr>
          <p:nvPr/>
        </p:nvCxnSpPr>
        <p:spPr>
          <a:xfrm flipH="1" flipV="1">
            <a:off x="2535161" y="4118722"/>
            <a:ext cx="8925294" cy="5528"/>
          </a:xfrm>
          <a:prstGeom prst="straightConnector1">
            <a:avLst/>
          </a:prstGeom>
          <a:ln w="19050">
            <a:solidFill>
              <a:schemeClr val="bg1"/>
            </a:solidFill>
            <a:prstDash val="sysDash"/>
            <a:tailEnd type="none"/>
          </a:ln>
        </p:spPr>
        <p:style>
          <a:lnRef idx="1">
            <a:schemeClr val="dk1"/>
          </a:lnRef>
          <a:fillRef idx="0">
            <a:schemeClr val="dk1"/>
          </a:fillRef>
          <a:effectRef idx="0">
            <a:schemeClr val="dk1"/>
          </a:effectRef>
          <a:fontRef idx="minor">
            <a:schemeClr val="tx1"/>
          </a:fontRef>
        </p:style>
      </p:cxnSp>
      <p:cxnSp>
        <p:nvCxnSpPr>
          <p:cNvPr id="150" name="Conector recto de flecha 100">
            <a:extLst>
              <a:ext uri="{FF2B5EF4-FFF2-40B4-BE49-F238E27FC236}">
                <a16:creationId xmlns:a16="http://schemas.microsoft.com/office/drawing/2014/main" id="{C16ABD26-7692-BC45-A87B-2B6D54D5B3F6}"/>
              </a:ext>
            </a:extLst>
          </p:cNvPr>
          <p:cNvCxnSpPr>
            <a:cxnSpLocks/>
          </p:cNvCxnSpPr>
          <p:nvPr/>
        </p:nvCxnSpPr>
        <p:spPr>
          <a:xfrm>
            <a:off x="2535160" y="4107690"/>
            <a:ext cx="0" cy="297263"/>
          </a:xfrm>
          <a:prstGeom prst="straightConnector1">
            <a:avLst/>
          </a:prstGeom>
          <a:ln w="19050">
            <a:solidFill>
              <a:schemeClr val="bg1"/>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51" name="Conector recto de flecha 100">
            <a:extLst>
              <a:ext uri="{FF2B5EF4-FFF2-40B4-BE49-F238E27FC236}">
                <a16:creationId xmlns:a16="http://schemas.microsoft.com/office/drawing/2014/main" id="{D60D9212-8CF1-7E40-9EEB-DE9A39040146}"/>
              </a:ext>
            </a:extLst>
          </p:cNvPr>
          <p:cNvCxnSpPr>
            <a:cxnSpLocks/>
          </p:cNvCxnSpPr>
          <p:nvPr/>
        </p:nvCxnSpPr>
        <p:spPr>
          <a:xfrm>
            <a:off x="5727732" y="2370779"/>
            <a:ext cx="381047" cy="0"/>
          </a:xfrm>
          <a:prstGeom prst="straightConnector1">
            <a:avLst/>
          </a:prstGeom>
          <a:ln w="19050">
            <a:solidFill>
              <a:schemeClr val="bg1"/>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52" name="Conector recto de flecha 100">
            <a:extLst>
              <a:ext uri="{FF2B5EF4-FFF2-40B4-BE49-F238E27FC236}">
                <a16:creationId xmlns:a16="http://schemas.microsoft.com/office/drawing/2014/main" id="{832A4426-08E2-694F-9342-F10834212ADF}"/>
              </a:ext>
            </a:extLst>
          </p:cNvPr>
          <p:cNvCxnSpPr>
            <a:cxnSpLocks/>
          </p:cNvCxnSpPr>
          <p:nvPr/>
        </p:nvCxnSpPr>
        <p:spPr>
          <a:xfrm>
            <a:off x="4678418" y="2363524"/>
            <a:ext cx="381047" cy="0"/>
          </a:xfrm>
          <a:prstGeom prst="straightConnector1">
            <a:avLst/>
          </a:prstGeom>
          <a:ln w="19050">
            <a:solidFill>
              <a:schemeClr val="bg1"/>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53" name="Conector recto de flecha 100">
            <a:extLst>
              <a:ext uri="{FF2B5EF4-FFF2-40B4-BE49-F238E27FC236}">
                <a16:creationId xmlns:a16="http://schemas.microsoft.com/office/drawing/2014/main" id="{44E6190B-595D-DC43-B84F-35FB18D7C471}"/>
              </a:ext>
            </a:extLst>
          </p:cNvPr>
          <p:cNvCxnSpPr>
            <a:cxnSpLocks/>
          </p:cNvCxnSpPr>
          <p:nvPr/>
        </p:nvCxnSpPr>
        <p:spPr>
          <a:xfrm>
            <a:off x="3585651" y="2363524"/>
            <a:ext cx="381047" cy="0"/>
          </a:xfrm>
          <a:prstGeom prst="straightConnector1">
            <a:avLst/>
          </a:prstGeom>
          <a:ln w="19050">
            <a:solidFill>
              <a:schemeClr val="bg1"/>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54" name="Conector recto de flecha 100">
            <a:extLst>
              <a:ext uri="{FF2B5EF4-FFF2-40B4-BE49-F238E27FC236}">
                <a16:creationId xmlns:a16="http://schemas.microsoft.com/office/drawing/2014/main" id="{888DC1B6-63B1-9547-BB8B-8FF03B3EC976}"/>
              </a:ext>
            </a:extLst>
          </p:cNvPr>
          <p:cNvCxnSpPr>
            <a:cxnSpLocks/>
          </p:cNvCxnSpPr>
          <p:nvPr/>
        </p:nvCxnSpPr>
        <p:spPr>
          <a:xfrm>
            <a:off x="2605451" y="2363524"/>
            <a:ext cx="381047" cy="0"/>
          </a:xfrm>
          <a:prstGeom prst="straightConnector1">
            <a:avLst/>
          </a:prstGeom>
          <a:ln w="19050">
            <a:solidFill>
              <a:schemeClr val="bg1"/>
            </a:solidFill>
            <a:prstDash val="sysDash"/>
            <a:tailEnd type="triangle"/>
          </a:ln>
        </p:spPr>
        <p:style>
          <a:lnRef idx="1">
            <a:schemeClr val="dk1"/>
          </a:lnRef>
          <a:fillRef idx="0">
            <a:schemeClr val="dk1"/>
          </a:fillRef>
          <a:effectRef idx="0">
            <a:schemeClr val="dk1"/>
          </a:effectRef>
          <a:fontRef idx="minor">
            <a:schemeClr val="tx1"/>
          </a:fontRef>
        </p:style>
      </p:cxnSp>
      <p:pic>
        <p:nvPicPr>
          <p:cNvPr id="155" name="Picture 154">
            <a:extLst>
              <a:ext uri="{FF2B5EF4-FFF2-40B4-BE49-F238E27FC236}">
                <a16:creationId xmlns:a16="http://schemas.microsoft.com/office/drawing/2014/main" id="{9C9C1200-C218-2847-87E8-5A846DF8063F}"/>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4198457" y="1945152"/>
            <a:ext cx="315978" cy="352868"/>
          </a:xfrm>
          <a:prstGeom prst="rect">
            <a:avLst/>
          </a:prstGeom>
        </p:spPr>
      </p:pic>
      <p:pic>
        <p:nvPicPr>
          <p:cNvPr id="156" name="Picture 155">
            <a:extLst>
              <a:ext uri="{FF2B5EF4-FFF2-40B4-BE49-F238E27FC236}">
                <a16:creationId xmlns:a16="http://schemas.microsoft.com/office/drawing/2014/main" id="{9891CF67-BD98-584D-8F2C-236157BFD380}"/>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111546" y="1945152"/>
            <a:ext cx="315978" cy="352868"/>
          </a:xfrm>
          <a:prstGeom prst="rect">
            <a:avLst/>
          </a:prstGeom>
        </p:spPr>
      </p:pic>
      <p:pic>
        <p:nvPicPr>
          <p:cNvPr id="157" name="Picture 156">
            <a:extLst>
              <a:ext uri="{FF2B5EF4-FFF2-40B4-BE49-F238E27FC236}">
                <a16:creationId xmlns:a16="http://schemas.microsoft.com/office/drawing/2014/main" id="{6777439F-044C-B143-A060-E2DEAAE7C470}"/>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257067" y="1904656"/>
            <a:ext cx="315978" cy="352868"/>
          </a:xfrm>
          <a:prstGeom prst="rect">
            <a:avLst/>
          </a:prstGeom>
        </p:spPr>
      </p:pic>
      <p:cxnSp>
        <p:nvCxnSpPr>
          <p:cNvPr id="158" name="Conector recto de flecha 100">
            <a:extLst>
              <a:ext uri="{FF2B5EF4-FFF2-40B4-BE49-F238E27FC236}">
                <a16:creationId xmlns:a16="http://schemas.microsoft.com/office/drawing/2014/main" id="{FEFB4D56-B193-DC48-A7D6-47B65519C346}"/>
              </a:ext>
            </a:extLst>
          </p:cNvPr>
          <p:cNvCxnSpPr>
            <a:cxnSpLocks/>
          </p:cNvCxnSpPr>
          <p:nvPr/>
        </p:nvCxnSpPr>
        <p:spPr>
          <a:xfrm flipV="1">
            <a:off x="3437659" y="1208068"/>
            <a:ext cx="0" cy="260673"/>
          </a:xfrm>
          <a:prstGeom prst="straightConnector1">
            <a:avLst/>
          </a:prstGeom>
          <a:ln w="19050">
            <a:solidFill>
              <a:schemeClr val="bg1"/>
            </a:solidFill>
            <a:prstDash val="sysDash"/>
            <a:tailEnd type="none"/>
          </a:ln>
        </p:spPr>
        <p:style>
          <a:lnRef idx="1">
            <a:schemeClr val="dk1"/>
          </a:lnRef>
          <a:fillRef idx="0">
            <a:schemeClr val="dk1"/>
          </a:fillRef>
          <a:effectRef idx="0">
            <a:schemeClr val="dk1"/>
          </a:effectRef>
          <a:fontRef idx="minor">
            <a:schemeClr val="tx1"/>
          </a:fontRef>
        </p:style>
      </p:cxnSp>
      <p:cxnSp>
        <p:nvCxnSpPr>
          <p:cNvPr id="159" name="Conector recto de flecha 100">
            <a:extLst>
              <a:ext uri="{FF2B5EF4-FFF2-40B4-BE49-F238E27FC236}">
                <a16:creationId xmlns:a16="http://schemas.microsoft.com/office/drawing/2014/main" id="{F5FE92F3-DA23-CC47-8724-8ED15797D59C}"/>
              </a:ext>
            </a:extLst>
          </p:cNvPr>
          <p:cNvCxnSpPr>
            <a:cxnSpLocks/>
          </p:cNvCxnSpPr>
          <p:nvPr/>
        </p:nvCxnSpPr>
        <p:spPr>
          <a:xfrm flipH="1">
            <a:off x="2411691" y="1468741"/>
            <a:ext cx="1015833" cy="0"/>
          </a:xfrm>
          <a:prstGeom prst="straightConnector1">
            <a:avLst/>
          </a:prstGeom>
          <a:ln w="19050">
            <a:solidFill>
              <a:schemeClr val="bg1"/>
            </a:solidFill>
            <a:prstDash val="sysDash"/>
            <a:tailEnd type="none"/>
          </a:ln>
        </p:spPr>
        <p:style>
          <a:lnRef idx="1">
            <a:schemeClr val="dk1"/>
          </a:lnRef>
          <a:fillRef idx="0">
            <a:schemeClr val="dk1"/>
          </a:fillRef>
          <a:effectRef idx="0">
            <a:schemeClr val="dk1"/>
          </a:effectRef>
          <a:fontRef idx="minor">
            <a:schemeClr val="tx1"/>
          </a:fontRef>
        </p:style>
      </p:cxnSp>
      <p:cxnSp>
        <p:nvCxnSpPr>
          <p:cNvPr id="160" name="Conector recto de flecha 108">
            <a:extLst>
              <a:ext uri="{FF2B5EF4-FFF2-40B4-BE49-F238E27FC236}">
                <a16:creationId xmlns:a16="http://schemas.microsoft.com/office/drawing/2014/main" id="{EE4327FB-CD4D-A241-ACD4-B3F329881AB0}"/>
              </a:ext>
            </a:extLst>
          </p:cNvPr>
          <p:cNvCxnSpPr>
            <a:cxnSpLocks/>
          </p:cNvCxnSpPr>
          <p:nvPr/>
        </p:nvCxnSpPr>
        <p:spPr>
          <a:xfrm>
            <a:off x="2411691" y="1475429"/>
            <a:ext cx="0" cy="347111"/>
          </a:xfrm>
          <a:prstGeom prst="straightConnector1">
            <a:avLst/>
          </a:prstGeom>
          <a:ln w="19050">
            <a:solidFill>
              <a:schemeClr val="bg1"/>
            </a:solidFill>
            <a:prstDash val="sysDash"/>
            <a:tailEnd type="triangle"/>
          </a:ln>
        </p:spPr>
        <p:style>
          <a:lnRef idx="1">
            <a:schemeClr val="dk1"/>
          </a:lnRef>
          <a:fillRef idx="0">
            <a:schemeClr val="dk1"/>
          </a:fillRef>
          <a:effectRef idx="0">
            <a:schemeClr val="dk1"/>
          </a:effectRef>
          <a:fontRef idx="minor">
            <a:schemeClr val="tx1"/>
          </a:fontRef>
        </p:style>
      </p:cxnSp>
      <p:sp>
        <p:nvSpPr>
          <p:cNvPr id="161" name="Rombo 48">
            <a:extLst>
              <a:ext uri="{FF2B5EF4-FFF2-40B4-BE49-F238E27FC236}">
                <a16:creationId xmlns:a16="http://schemas.microsoft.com/office/drawing/2014/main" id="{13BD9061-AABD-0B41-9A35-DD7C60C4D0DD}"/>
              </a:ext>
            </a:extLst>
          </p:cNvPr>
          <p:cNvSpPr/>
          <p:nvPr/>
        </p:nvSpPr>
        <p:spPr>
          <a:xfrm>
            <a:off x="5079523" y="2037963"/>
            <a:ext cx="752980" cy="678201"/>
          </a:xfrm>
          <a:prstGeom prst="diamond">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65000"/>
                    <a:lumOff val="35000"/>
                  </a:schemeClr>
                </a:solidFill>
                <a:latin typeface="Arial" panose="020B0604020202020204" pitchFamily="34" charset="0"/>
                <a:cs typeface="Arial" panose="020B0604020202020204" pitchFamily="34" charset="0"/>
              </a:rPr>
              <a:t>?</a:t>
            </a:r>
          </a:p>
        </p:txBody>
      </p:sp>
      <p:sp>
        <p:nvSpPr>
          <p:cNvPr id="162" name="CuadroTexto 32">
            <a:extLst>
              <a:ext uri="{FF2B5EF4-FFF2-40B4-BE49-F238E27FC236}">
                <a16:creationId xmlns:a16="http://schemas.microsoft.com/office/drawing/2014/main" id="{0B2589AD-35B5-A04C-8A57-FCBC8D0F8554}"/>
              </a:ext>
            </a:extLst>
          </p:cNvPr>
          <p:cNvSpPr txBox="1"/>
          <p:nvPr/>
        </p:nvSpPr>
        <p:spPr>
          <a:xfrm>
            <a:off x="10474815" y="2044437"/>
            <a:ext cx="404278"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Yes</a:t>
            </a:r>
          </a:p>
        </p:txBody>
      </p:sp>
      <p:cxnSp>
        <p:nvCxnSpPr>
          <p:cNvPr id="163" name="Conector recto de flecha 100">
            <a:extLst>
              <a:ext uri="{FF2B5EF4-FFF2-40B4-BE49-F238E27FC236}">
                <a16:creationId xmlns:a16="http://schemas.microsoft.com/office/drawing/2014/main" id="{AA65E8F3-AA73-564B-9A95-C33040A8E1D8}"/>
              </a:ext>
            </a:extLst>
          </p:cNvPr>
          <p:cNvCxnSpPr>
            <a:cxnSpLocks/>
          </p:cNvCxnSpPr>
          <p:nvPr/>
        </p:nvCxnSpPr>
        <p:spPr>
          <a:xfrm flipV="1">
            <a:off x="5458302" y="2731396"/>
            <a:ext cx="0" cy="342152"/>
          </a:xfrm>
          <a:prstGeom prst="straightConnector1">
            <a:avLst/>
          </a:prstGeom>
          <a:ln w="19050">
            <a:solidFill>
              <a:schemeClr val="bg1"/>
            </a:solidFill>
            <a:prstDash val="sysDash"/>
            <a:tailEnd type="none"/>
          </a:ln>
        </p:spPr>
        <p:style>
          <a:lnRef idx="1">
            <a:schemeClr val="dk1"/>
          </a:lnRef>
          <a:fillRef idx="0">
            <a:schemeClr val="dk1"/>
          </a:fillRef>
          <a:effectRef idx="0">
            <a:schemeClr val="dk1"/>
          </a:effectRef>
          <a:fontRef idx="minor">
            <a:schemeClr val="tx1"/>
          </a:fontRef>
        </p:style>
      </p:cxnSp>
      <p:cxnSp>
        <p:nvCxnSpPr>
          <p:cNvPr id="164" name="Conector recto de flecha 100">
            <a:extLst>
              <a:ext uri="{FF2B5EF4-FFF2-40B4-BE49-F238E27FC236}">
                <a16:creationId xmlns:a16="http://schemas.microsoft.com/office/drawing/2014/main" id="{ECBD2282-431D-2B43-A0D5-0C99BFD744CB}"/>
              </a:ext>
            </a:extLst>
          </p:cNvPr>
          <p:cNvCxnSpPr>
            <a:cxnSpLocks/>
          </p:cNvCxnSpPr>
          <p:nvPr/>
        </p:nvCxnSpPr>
        <p:spPr>
          <a:xfrm flipH="1">
            <a:off x="2411691" y="3073548"/>
            <a:ext cx="3036477" cy="0"/>
          </a:xfrm>
          <a:prstGeom prst="straightConnector1">
            <a:avLst/>
          </a:prstGeom>
          <a:ln w="19050">
            <a:solidFill>
              <a:schemeClr val="bg1"/>
            </a:solidFill>
            <a:prstDash val="sysDash"/>
            <a:tailEnd type="none"/>
          </a:ln>
        </p:spPr>
        <p:style>
          <a:lnRef idx="1">
            <a:schemeClr val="dk1"/>
          </a:lnRef>
          <a:fillRef idx="0">
            <a:schemeClr val="dk1"/>
          </a:fillRef>
          <a:effectRef idx="0">
            <a:schemeClr val="dk1"/>
          </a:effectRef>
          <a:fontRef idx="minor">
            <a:schemeClr val="tx1"/>
          </a:fontRef>
        </p:style>
      </p:cxnSp>
      <p:cxnSp>
        <p:nvCxnSpPr>
          <p:cNvPr id="165" name="Conector recto de flecha 108">
            <a:extLst>
              <a:ext uri="{FF2B5EF4-FFF2-40B4-BE49-F238E27FC236}">
                <a16:creationId xmlns:a16="http://schemas.microsoft.com/office/drawing/2014/main" id="{E58AB822-1248-6141-A2EA-B8DA57832200}"/>
              </a:ext>
            </a:extLst>
          </p:cNvPr>
          <p:cNvCxnSpPr>
            <a:cxnSpLocks/>
          </p:cNvCxnSpPr>
          <p:nvPr/>
        </p:nvCxnSpPr>
        <p:spPr>
          <a:xfrm flipV="1">
            <a:off x="2411691" y="2692793"/>
            <a:ext cx="0" cy="369351"/>
          </a:xfrm>
          <a:prstGeom prst="straightConnector1">
            <a:avLst/>
          </a:prstGeom>
          <a:ln w="19050">
            <a:solidFill>
              <a:schemeClr val="bg1"/>
            </a:solidFill>
            <a:prstDash val="sysDash"/>
            <a:tailEnd type="triangle"/>
          </a:ln>
        </p:spPr>
        <p:style>
          <a:lnRef idx="1">
            <a:schemeClr val="dk1"/>
          </a:lnRef>
          <a:fillRef idx="0">
            <a:schemeClr val="dk1"/>
          </a:fillRef>
          <a:effectRef idx="0">
            <a:schemeClr val="dk1"/>
          </a:effectRef>
          <a:fontRef idx="minor">
            <a:schemeClr val="tx1"/>
          </a:fontRef>
        </p:style>
      </p:cxnSp>
      <p:sp>
        <p:nvSpPr>
          <p:cNvPr id="166" name="CuadroTexto 32">
            <a:extLst>
              <a:ext uri="{FF2B5EF4-FFF2-40B4-BE49-F238E27FC236}">
                <a16:creationId xmlns:a16="http://schemas.microsoft.com/office/drawing/2014/main" id="{4BBF781C-3576-5442-A7DC-F5F583CB8805}"/>
              </a:ext>
            </a:extLst>
          </p:cNvPr>
          <p:cNvSpPr txBox="1"/>
          <p:nvPr/>
        </p:nvSpPr>
        <p:spPr>
          <a:xfrm>
            <a:off x="5647805" y="2079394"/>
            <a:ext cx="404278"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Yes</a:t>
            </a:r>
          </a:p>
        </p:txBody>
      </p:sp>
      <p:cxnSp>
        <p:nvCxnSpPr>
          <p:cNvPr id="167" name="Conector recto de flecha 100">
            <a:extLst>
              <a:ext uri="{FF2B5EF4-FFF2-40B4-BE49-F238E27FC236}">
                <a16:creationId xmlns:a16="http://schemas.microsoft.com/office/drawing/2014/main" id="{E2DBAD91-F72C-F946-B0E9-E0C6B759F71B}"/>
              </a:ext>
            </a:extLst>
          </p:cNvPr>
          <p:cNvCxnSpPr>
            <a:cxnSpLocks/>
            <a:endCxn id="128" idx="2"/>
          </p:cNvCxnSpPr>
          <p:nvPr/>
        </p:nvCxnSpPr>
        <p:spPr>
          <a:xfrm flipV="1">
            <a:off x="10271892" y="2704805"/>
            <a:ext cx="0" cy="754608"/>
          </a:xfrm>
          <a:prstGeom prst="straightConnector1">
            <a:avLst/>
          </a:prstGeom>
          <a:ln w="19050">
            <a:solidFill>
              <a:schemeClr val="bg1"/>
            </a:solidFill>
            <a:prstDash val="sysDash"/>
            <a:tailEnd type="none"/>
          </a:ln>
        </p:spPr>
        <p:style>
          <a:lnRef idx="1">
            <a:schemeClr val="dk1"/>
          </a:lnRef>
          <a:fillRef idx="0">
            <a:schemeClr val="dk1"/>
          </a:fillRef>
          <a:effectRef idx="0">
            <a:schemeClr val="dk1"/>
          </a:effectRef>
          <a:fontRef idx="minor">
            <a:schemeClr val="tx1"/>
          </a:fontRef>
        </p:style>
      </p:cxnSp>
      <p:cxnSp>
        <p:nvCxnSpPr>
          <p:cNvPr id="168" name="Conector recto de flecha 100">
            <a:extLst>
              <a:ext uri="{FF2B5EF4-FFF2-40B4-BE49-F238E27FC236}">
                <a16:creationId xmlns:a16="http://schemas.microsoft.com/office/drawing/2014/main" id="{B8682184-D6EC-054F-843B-46CA2C5810B4}"/>
              </a:ext>
            </a:extLst>
          </p:cNvPr>
          <p:cNvCxnSpPr>
            <a:cxnSpLocks/>
          </p:cNvCxnSpPr>
          <p:nvPr/>
        </p:nvCxnSpPr>
        <p:spPr>
          <a:xfrm flipH="1">
            <a:off x="9135395" y="3449821"/>
            <a:ext cx="1125108" cy="0"/>
          </a:xfrm>
          <a:prstGeom prst="straightConnector1">
            <a:avLst/>
          </a:prstGeom>
          <a:ln w="19050">
            <a:solidFill>
              <a:schemeClr val="bg1"/>
            </a:solidFill>
            <a:prstDash val="sysDash"/>
            <a:tailEnd type="none"/>
          </a:ln>
        </p:spPr>
        <p:style>
          <a:lnRef idx="1">
            <a:schemeClr val="dk1"/>
          </a:lnRef>
          <a:fillRef idx="0">
            <a:schemeClr val="dk1"/>
          </a:fillRef>
          <a:effectRef idx="0">
            <a:schemeClr val="dk1"/>
          </a:effectRef>
          <a:fontRef idx="minor">
            <a:schemeClr val="tx1"/>
          </a:fontRef>
        </p:style>
      </p:cxnSp>
      <p:cxnSp>
        <p:nvCxnSpPr>
          <p:cNvPr id="169" name="Conector recto de flecha 108">
            <a:extLst>
              <a:ext uri="{FF2B5EF4-FFF2-40B4-BE49-F238E27FC236}">
                <a16:creationId xmlns:a16="http://schemas.microsoft.com/office/drawing/2014/main" id="{FBA3FFC7-55A2-A94E-8F5B-E2EEB2F0E36C}"/>
              </a:ext>
            </a:extLst>
          </p:cNvPr>
          <p:cNvCxnSpPr>
            <a:cxnSpLocks/>
          </p:cNvCxnSpPr>
          <p:nvPr/>
        </p:nvCxnSpPr>
        <p:spPr>
          <a:xfrm flipV="1">
            <a:off x="9143807" y="2857305"/>
            <a:ext cx="0" cy="585595"/>
          </a:xfrm>
          <a:prstGeom prst="straightConnector1">
            <a:avLst/>
          </a:prstGeom>
          <a:ln w="19050">
            <a:solidFill>
              <a:schemeClr val="bg1"/>
            </a:solidFill>
            <a:prstDash val="sysDash"/>
            <a:tailEnd type="triangle"/>
          </a:ln>
        </p:spPr>
        <p:style>
          <a:lnRef idx="1">
            <a:schemeClr val="dk1"/>
          </a:lnRef>
          <a:fillRef idx="0">
            <a:schemeClr val="dk1"/>
          </a:fillRef>
          <a:effectRef idx="0">
            <a:schemeClr val="dk1"/>
          </a:effectRef>
          <a:fontRef idx="minor">
            <a:schemeClr val="tx1"/>
          </a:fontRef>
        </p:style>
      </p:cxnSp>
      <p:sp>
        <p:nvSpPr>
          <p:cNvPr id="170" name="CuadroTexto 32">
            <a:extLst>
              <a:ext uri="{FF2B5EF4-FFF2-40B4-BE49-F238E27FC236}">
                <a16:creationId xmlns:a16="http://schemas.microsoft.com/office/drawing/2014/main" id="{87EE79E4-A829-3D4C-A2AB-98D19D750657}"/>
              </a:ext>
            </a:extLst>
          </p:cNvPr>
          <p:cNvSpPr txBox="1"/>
          <p:nvPr/>
        </p:nvSpPr>
        <p:spPr>
          <a:xfrm>
            <a:off x="9955784" y="3190858"/>
            <a:ext cx="348172"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No</a:t>
            </a:r>
          </a:p>
        </p:txBody>
      </p:sp>
      <p:sp>
        <p:nvSpPr>
          <p:cNvPr id="172" name="CuadroTexto 49">
            <a:extLst>
              <a:ext uri="{FF2B5EF4-FFF2-40B4-BE49-F238E27FC236}">
                <a16:creationId xmlns:a16="http://schemas.microsoft.com/office/drawing/2014/main" id="{8009B512-0F3F-B043-A5F8-DC1F66FB5FE4}"/>
              </a:ext>
            </a:extLst>
          </p:cNvPr>
          <p:cNvSpPr txBox="1"/>
          <p:nvPr/>
        </p:nvSpPr>
        <p:spPr>
          <a:xfrm>
            <a:off x="426675" y="928976"/>
            <a:ext cx="1186543" cy="338554"/>
          </a:xfrm>
          <a:prstGeom prst="rect">
            <a:avLst/>
          </a:prstGeom>
          <a:noFill/>
        </p:spPr>
        <p:txBody>
          <a:bodyPr wrap="none" rtlCol="0">
            <a:spAutoFit/>
          </a:bodyPr>
          <a:lstStyle/>
          <a:p>
            <a:pPr algn="ctr"/>
            <a:r>
              <a:rPr lang="en-US" sz="1600" b="1" dirty="0">
                <a:solidFill>
                  <a:schemeClr val="bg1"/>
                </a:solidFill>
                <a:latin typeface="Arial" panose="020B0604020202020204" pitchFamily="34" charset="0"/>
                <a:cs typeface="Arial" panose="020B0604020202020204" pitchFamily="34" charset="0"/>
              </a:rPr>
              <a:t>Requester</a:t>
            </a:r>
          </a:p>
        </p:txBody>
      </p:sp>
      <p:sp>
        <p:nvSpPr>
          <p:cNvPr id="173" name="CuadroTexto 49">
            <a:extLst>
              <a:ext uri="{FF2B5EF4-FFF2-40B4-BE49-F238E27FC236}">
                <a16:creationId xmlns:a16="http://schemas.microsoft.com/office/drawing/2014/main" id="{1FB0FA1C-C615-464B-8D61-05B613347A1D}"/>
              </a:ext>
            </a:extLst>
          </p:cNvPr>
          <p:cNvSpPr txBox="1"/>
          <p:nvPr/>
        </p:nvSpPr>
        <p:spPr>
          <a:xfrm>
            <a:off x="629495" y="2783486"/>
            <a:ext cx="764953" cy="338554"/>
          </a:xfrm>
          <a:prstGeom prst="rect">
            <a:avLst/>
          </a:prstGeom>
          <a:noFill/>
        </p:spPr>
        <p:txBody>
          <a:bodyPr wrap="none" rtlCol="0">
            <a:spAutoFit/>
          </a:bodyPr>
          <a:lstStyle/>
          <a:p>
            <a:pPr algn="ctr"/>
            <a:r>
              <a:rPr lang="en-US" sz="1600" b="1" dirty="0">
                <a:solidFill>
                  <a:schemeClr val="bg1"/>
                </a:solidFill>
                <a:latin typeface="Arial" panose="020B0604020202020204" pitchFamily="34" charset="0"/>
                <a:cs typeface="Arial" panose="020B0604020202020204" pitchFamily="34" charset="0"/>
              </a:rPr>
              <a:t>Buyer</a:t>
            </a:r>
          </a:p>
        </p:txBody>
      </p:sp>
      <p:sp>
        <p:nvSpPr>
          <p:cNvPr id="174" name="CuadroTexto 49">
            <a:extLst>
              <a:ext uri="{FF2B5EF4-FFF2-40B4-BE49-F238E27FC236}">
                <a16:creationId xmlns:a16="http://schemas.microsoft.com/office/drawing/2014/main" id="{1EF8A9D4-7E7A-364B-8D64-7DF4BD8518E2}"/>
              </a:ext>
            </a:extLst>
          </p:cNvPr>
          <p:cNvSpPr txBox="1"/>
          <p:nvPr/>
        </p:nvSpPr>
        <p:spPr>
          <a:xfrm>
            <a:off x="358145" y="4568526"/>
            <a:ext cx="1281505" cy="338554"/>
          </a:xfrm>
          <a:prstGeom prst="rect">
            <a:avLst/>
          </a:prstGeom>
          <a:noFill/>
        </p:spPr>
        <p:txBody>
          <a:bodyPr wrap="none" rtlCol="0">
            <a:spAutoFit/>
          </a:bodyPr>
          <a:lstStyle/>
          <a:p>
            <a:pPr algn="ctr"/>
            <a:r>
              <a:rPr lang="en-US" sz="1600" b="1" dirty="0">
                <a:solidFill>
                  <a:schemeClr val="bg1"/>
                </a:solidFill>
                <a:latin typeface="Arial" panose="020B0604020202020204" pitchFamily="34" charset="0"/>
                <a:cs typeface="Arial" panose="020B0604020202020204" pitchFamily="34" charset="0"/>
              </a:rPr>
              <a:t>Warehouse</a:t>
            </a:r>
          </a:p>
        </p:txBody>
      </p:sp>
      <p:sp>
        <p:nvSpPr>
          <p:cNvPr id="175" name="CuadroTexto 49">
            <a:extLst>
              <a:ext uri="{FF2B5EF4-FFF2-40B4-BE49-F238E27FC236}">
                <a16:creationId xmlns:a16="http://schemas.microsoft.com/office/drawing/2014/main" id="{D43082F4-25CE-4545-9A62-93183BE1FA6B}"/>
              </a:ext>
            </a:extLst>
          </p:cNvPr>
          <p:cNvSpPr txBox="1"/>
          <p:nvPr/>
        </p:nvSpPr>
        <p:spPr>
          <a:xfrm>
            <a:off x="542357" y="5415870"/>
            <a:ext cx="878638" cy="338554"/>
          </a:xfrm>
          <a:prstGeom prst="rect">
            <a:avLst/>
          </a:prstGeom>
          <a:noFill/>
        </p:spPr>
        <p:txBody>
          <a:bodyPr wrap="none" rtlCol="0">
            <a:spAutoFit/>
          </a:bodyPr>
          <a:lstStyle/>
          <a:p>
            <a:pPr algn="ctr"/>
            <a:r>
              <a:rPr lang="en-US" sz="1600" b="1" dirty="0">
                <a:solidFill>
                  <a:schemeClr val="bg1"/>
                </a:solidFill>
                <a:latin typeface="Arial" panose="020B0604020202020204" pitchFamily="34" charset="0"/>
                <a:cs typeface="Arial" panose="020B0604020202020204" pitchFamily="34" charset="0"/>
              </a:rPr>
              <a:t>Vendor</a:t>
            </a:r>
          </a:p>
        </p:txBody>
      </p:sp>
      <p:sp>
        <p:nvSpPr>
          <p:cNvPr id="176" name="CuadroTexto 49">
            <a:extLst>
              <a:ext uri="{FF2B5EF4-FFF2-40B4-BE49-F238E27FC236}">
                <a16:creationId xmlns:a16="http://schemas.microsoft.com/office/drawing/2014/main" id="{08332479-6B76-9741-BC7D-46679680F4B5}"/>
              </a:ext>
            </a:extLst>
          </p:cNvPr>
          <p:cNvSpPr txBox="1"/>
          <p:nvPr/>
        </p:nvSpPr>
        <p:spPr>
          <a:xfrm>
            <a:off x="354004" y="6262553"/>
            <a:ext cx="1255344" cy="338554"/>
          </a:xfrm>
          <a:prstGeom prst="rect">
            <a:avLst/>
          </a:prstGeom>
          <a:noFill/>
        </p:spPr>
        <p:txBody>
          <a:bodyPr wrap="none" rtlCol="0">
            <a:spAutoFit/>
          </a:bodyPr>
          <a:lstStyle/>
          <a:p>
            <a:pPr algn="ctr"/>
            <a:r>
              <a:rPr lang="en-US" sz="1600" b="1" dirty="0">
                <a:solidFill>
                  <a:schemeClr val="bg1"/>
                </a:solidFill>
                <a:latin typeface="Arial" panose="020B0604020202020204" pitchFamily="34" charset="0"/>
                <a:cs typeface="Arial" panose="020B0604020202020204" pitchFamily="34" charset="0"/>
              </a:rPr>
              <a:t>AP Analyst</a:t>
            </a:r>
          </a:p>
        </p:txBody>
      </p:sp>
      <p:sp>
        <p:nvSpPr>
          <p:cNvPr id="91" name="Title 1">
            <a:extLst>
              <a:ext uri="{FF2B5EF4-FFF2-40B4-BE49-F238E27FC236}">
                <a16:creationId xmlns:a16="http://schemas.microsoft.com/office/drawing/2014/main" id="{6879D3BE-AC32-BB46-8752-15A21B7247F1}"/>
              </a:ext>
            </a:extLst>
          </p:cNvPr>
          <p:cNvSpPr txBox="1">
            <a:spLocks/>
          </p:cNvSpPr>
          <p:nvPr/>
        </p:nvSpPr>
        <p:spPr>
          <a:xfrm>
            <a:off x="10160" y="1"/>
            <a:ext cx="12181839" cy="6140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C2D800"/>
                </a:solidFill>
                <a:latin typeface="Arial Narrow"/>
                <a:ea typeface="+mj-ea"/>
                <a:cs typeface="Arial Narrow"/>
              </a:defRPr>
            </a:lvl1pPr>
          </a:lstStyle>
          <a:p>
            <a:pPr algn="ctr"/>
            <a:r>
              <a:rPr lang="en-US" sz="1800" spc="300" dirty="0">
                <a:solidFill>
                  <a:schemeClr val="bg1">
                    <a:lumMod val="95000"/>
                  </a:schemeClr>
                </a:solidFill>
                <a:latin typeface="Arial" panose="020B0604020202020204" pitchFamily="34" charset="0"/>
                <a:ea typeface="Century Gothic" charset="0"/>
                <a:cs typeface="Arial" panose="020B0604020202020204" pitchFamily="34" charset="0"/>
              </a:rPr>
              <a:t>MANUAL PROCESS VS PROCESS IN RPAIDE</a:t>
            </a:r>
          </a:p>
        </p:txBody>
      </p:sp>
    </p:spTree>
    <p:extLst>
      <p:ext uri="{BB962C8B-B14F-4D97-AF65-F5344CB8AC3E}">
        <p14:creationId xmlns:p14="http://schemas.microsoft.com/office/powerpoint/2010/main" val="274760904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500"/>
                                        <p:tgtEl>
                                          <p:spTgt spid="9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fade">
                                      <p:cBhvr>
                                        <p:cTn id="15" dur="500"/>
                                        <p:tgtEl>
                                          <p:spTgt spid="9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500"/>
                                        <p:tgtEl>
                                          <p:spTgt spid="9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fade">
                                      <p:cBhvr>
                                        <p:cTn id="24" dur="500"/>
                                        <p:tgtEl>
                                          <p:spTgt spid="10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par>
                                <p:cTn id="28" presetID="10" presetClass="entr" presetSubtype="0" fill="hold" nodeType="with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500"/>
                                        <p:tgtEl>
                                          <p:spTgt spid="103"/>
                                        </p:tgtEl>
                                      </p:cBhvr>
                                    </p:animEffect>
                                  </p:childTnLst>
                                </p:cTn>
                              </p:par>
                              <p:par>
                                <p:cTn id="34" presetID="10" presetClass="entr" presetSubtype="0" fill="hold" nodeType="withEffect">
                                  <p:stCondLst>
                                    <p:cond delay="0"/>
                                  </p:stCondLst>
                                  <p:childTnLst>
                                    <p:set>
                                      <p:cBhvr>
                                        <p:cTn id="35" dur="1" fill="hold">
                                          <p:stCondLst>
                                            <p:cond delay="0"/>
                                          </p:stCondLst>
                                        </p:cTn>
                                        <p:tgtEl>
                                          <p:spTgt spid="105"/>
                                        </p:tgtEl>
                                        <p:attrNameLst>
                                          <p:attrName>style.visibility</p:attrName>
                                        </p:attrNameLst>
                                      </p:cBhvr>
                                      <p:to>
                                        <p:strVal val="visible"/>
                                      </p:to>
                                    </p:set>
                                    <p:animEffect transition="in" filter="fade">
                                      <p:cBhvr>
                                        <p:cTn id="36" dur="500"/>
                                        <p:tgtEl>
                                          <p:spTgt spid="10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par>
                                <p:cTn id="40" presetID="10" presetClass="entr" presetSubtype="0" fill="hold" nodeType="withEffect">
                                  <p:stCondLst>
                                    <p:cond delay="0"/>
                                  </p:stCondLst>
                                  <p:childTnLst>
                                    <p:set>
                                      <p:cBhvr>
                                        <p:cTn id="41" dur="1" fill="hold">
                                          <p:stCondLst>
                                            <p:cond delay="0"/>
                                          </p:stCondLst>
                                        </p:cTn>
                                        <p:tgtEl>
                                          <p:spTgt spid="108"/>
                                        </p:tgtEl>
                                        <p:attrNameLst>
                                          <p:attrName>style.visibility</p:attrName>
                                        </p:attrNameLst>
                                      </p:cBhvr>
                                      <p:to>
                                        <p:strVal val="visible"/>
                                      </p:to>
                                    </p:set>
                                    <p:animEffect transition="in" filter="fade">
                                      <p:cBhvr>
                                        <p:cTn id="42" dur="500"/>
                                        <p:tgtEl>
                                          <p:spTgt spid="10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7"/>
                                        </p:tgtEl>
                                        <p:attrNameLst>
                                          <p:attrName>style.visibility</p:attrName>
                                        </p:attrNameLst>
                                      </p:cBhvr>
                                      <p:to>
                                        <p:strVal val="visible"/>
                                      </p:to>
                                    </p:set>
                                    <p:animEffect transition="in" filter="fade">
                                      <p:cBhvr>
                                        <p:cTn id="47" dur="500"/>
                                        <p:tgtEl>
                                          <p:spTgt spid="10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fade">
                                      <p:cBhvr>
                                        <p:cTn id="50" dur="500"/>
                                        <p:tgtEl>
                                          <p:spTgt spid="112"/>
                                        </p:tgtEl>
                                      </p:cBhvr>
                                    </p:animEffect>
                                  </p:childTnLst>
                                </p:cTn>
                              </p:par>
                              <p:par>
                                <p:cTn id="51" presetID="10" presetClass="entr" presetSubtype="0" fill="hold" nodeType="withEffect">
                                  <p:stCondLst>
                                    <p:cond delay="0"/>
                                  </p:stCondLst>
                                  <p:childTnLst>
                                    <p:set>
                                      <p:cBhvr>
                                        <p:cTn id="52" dur="1" fill="hold">
                                          <p:stCondLst>
                                            <p:cond delay="0"/>
                                          </p:stCondLst>
                                        </p:cTn>
                                        <p:tgtEl>
                                          <p:spTgt spid="116"/>
                                        </p:tgtEl>
                                        <p:attrNameLst>
                                          <p:attrName>style.visibility</p:attrName>
                                        </p:attrNameLst>
                                      </p:cBhvr>
                                      <p:to>
                                        <p:strVal val="visible"/>
                                      </p:to>
                                    </p:set>
                                    <p:animEffect transition="in" filter="fade">
                                      <p:cBhvr>
                                        <p:cTn id="53" dur="500"/>
                                        <p:tgtEl>
                                          <p:spTgt spid="116"/>
                                        </p:tgtEl>
                                      </p:cBhvr>
                                    </p:animEffect>
                                  </p:childTnLst>
                                </p:cTn>
                              </p:par>
                              <p:par>
                                <p:cTn id="54" presetID="10" presetClass="entr" presetSubtype="0" fill="hold" nodeType="withEffect">
                                  <p:stCondLst>
                                    <p:cond delay="0"/>
                                  </p:stCondLst>
                                  <p:childTnLst>
                                    <p:set>
                                      <p:cBhvr>
                                        <p:cTn id="55" dur="1" fill="hold">
                                          <p:stCondLst>
                                            <p:cond delay="0"/>
                                          </p:stCondLst>
                                        </p:cTn>
                                        <p:tgtEl>
                                          <p:spTgt spid="117"/>
                                        </p:tgtEl>
                                        <p:attrNameLst>
                                          <p:attrName>style.visibility</p:attrName>
                                        </p:attrNameLst>
                                      </p:cBhvr>
                                      <p:to>
                                        <p:strVal val="visible"/>
                                      </p:to>
                                    </p:set>
                                    <p:animEffect transition="in" filter="fade">
                                      <p:cBhvr>
                                        <p:cTn id="56" dur="500"/>
                                        <p:tgtEl>
                                          <p:spTgt spid="117"/>
                                        </p:tgtEl>
                                      </p:cBhvr>
                                    </p:animEffect>
                                  </p:childTnLst>
                                </p:cTn>
                              </p:par>
                              <p:par>
                                <p:cTn id="57" presetID="10" presetClass="entr" presetSubtype="0" fill="hold" nodeType="withEffect">
                                  <p:stCondLst>
                                    <p:cond delay="0"/>
                                  </p:stCondLst>
                                  <p:childTnLst>
                                    <p:set>
                                      <p:cBhvr>
                                        <p:cTn id="58" dur="1" fill="hold">
                                          <p:stCondLst>
                                            <p:cond delay="0"/>
                                          </p:stCondLst>
                                        </p:cTn>
                                        <p:tgtEl>
                                          <p:spTgt spid="118"/>
                                        </p:tgtEl>
                                        <p:attrNameLst>
                                          <p:attrName>style.visibility</p:attrName>
                                        </p:attrNameLst>
                                      </p:cBhvr>
                                      <p:to>
                                        <p:strVal val="visible"/>
                                      </p:to>
                                    </p:set>
                                    <p:animEffect transition="in" filter="fade">
                                      <p:cBhvr>
                                        <p:cTn id="59" dur="500"/>
                                        <p:tgtEl>
                                          <p:spTgt spid="118"/>
                                        </p:tgtEl>
                                      </p:cBhvr>
                                    </p:animEffect>
                                  </p:childTnLst>
                                </p:cTn>
                              </p:par>
                              <p:par>
                                <p:cTn id="60" presetID="10" presetClass="entr" presetSubtype="0" fill="hold" nodeType="withEffect">
                                  <p:stCondLst>
                                    <p:cond delay="0"/>
                                  </p:stCondLst>
                                  <p:childTnLst>
                                    <p:set>
                                      <p:cBhvr>
                                        <p:cTn id="61" dur="1" fill="hold">
                                          <p:stCondLst>
                                            <p:cond delay="0"/>
                                          </p:stCondLst>
                                        </p:cTn>
                                        <p:tgtEl>
                                          <p:spTgt spid="119"/>
                                        </p:tgtEl>
                                        <p:attrNameLst>
                                          <p:attrName>style.visibility</p:attrName>
                                        </p:attrNameLst>
                                      </p:cBhvr>
                                      <p:to>
                                        <p:strVal val="visible"/>
                                      </p:to>
                                    </p:set>
                                    <p:animEffect transition="in" filter="fade">
                                      <p:cBhvr>
                                        <p:cTn id="62" dur="500"/>
                                        <p:tgtEl>
                                          <p:spTgt spid="11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20"/>
                                        </p:tgtEl>
                                        <p:attrNameLst>
                                          <p:attrName>style.visibility</p:attrName>
                                        </p:attrNameLst>
                                      </p:cBhvr>
                                      <p:to>
                                        <p:strVal val="visible"/>
                                      </p:to>
                                    </p:set>
                                    <p:animEffect transition="in" filter="fade">
                                      <p:cBhvr>
                                        <p:cTn id="65" dur="500"/>
                                        <p:tgtEl>
                                          <p:spTgt spid="12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fade">
                                      <p:cBhvr>
                                        <p:cTn id="70" dur="500"/>
                                        <p:tgtEl>
                                          <p:spTgt spid="12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22"/>
                                        </p:tgtEl>
                                        <p:attrNameLst>
                                          <p:attrName>style.visibility</p:attrName>
                                        </p:attrNameLst>
                                      </p:cBhvr>
                                      <p:to>
                                        <p:strVal val="visible"/>
                                      </p:to>
                                    </p:set>
                                    <p:animEffect transition="in" filter="fade">
                                      <p:cBhvr>
                                        <p:cTn id="73" dur="500"/>
                                        <p:tgtEl>
                                          <p:spTgt spid="12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32"/>
                                        </p:tgtEl>
                                        <p:attrNameLst>
                                          <p:attrName>style.visibility</p:attrName>
                                        </p:attrNameLst>
                                      </p:cBhvr>
                                      <p:to>
                                        <p:strVal val="visible"/>
                                      </p:to>
                                    </p:set>
                                    <p:animEffect transition="in" filter="fade">
                                      <p:cBhvr>
                                        <p:cTn id="76" dur="500"/>
                                        <p:tgtEl>
                                          <p:spTgt spid="13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23"/>
                                        </p:tgtEl>
                                        <p:attrNameLst>
                                          <p:attrName>style.visibility</p:attrName>
                                        </p:attrNameLst>
                                      </p:cBhvr>
                                      <p:to>
                                        <p:strVal val="visible"/>
                                      </p:to>
                                    </p:set>
                                    <p:animEffect transition="in" filter="fade">
                                      <p:cBhvr>
                                        <p:cTn id="79" dur="500"/>
                                        <p:tgtEl>
                                          <p:spTgt spid="12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24"/>
                                        </p:tgtEl>
                                        <p:attrNameLst>
                                          <p:attrName>style.visibility</p:attrName>
                                        </p:attrNameLst>
                                      </p:cBhvr>
                                      <p:to>
                                        <p:strVal val="visible"/>
                                      </p:to>
                                    </p:set>
                                    <p:animEffect transition="in" filter="fade">
                                      <p:cBhvr>
                                        <p:cTn id="82" dur="500"/>
                                        <p:tgtEl>
                                          <p:spTgt spid="12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25"/>
                                        </p:tgtEl>
                                        <p:attrNameLst>
                                          <p:attrName>style.visibility</p:attrName>
                                        </p:attrNameLst>
                                      </p:cBhvr>
                                      <p:to>
                                        <p:strVal val="visible"/>
                                      </p:to>
                                    </p:set>
                                    <p:animEffect transition="in" filter="fade">
                                      <p:cBhvr>
                                        <p:cTn id="85" dur="500"/>
                                        <p:tgtEl>
                                          <p:spTgt spid="12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6"/>
                                        </p:tgtEl>
                                        <p:attrNameLst>
                                          <p:attrName>style.visibility</p:attrName>
                                        </p:attrNameLst>
                                      </p:cBhvr>
                                      <p:to>
                                        <p:strVal val="visible"/>
                                      </p:to>
                                    </p:set>
                                    <p:animEffect transition="in" filter="fade">
                                      <p:cBhvr>
                                        <p:cTn id="88" dur="500"/>
                                        <p:tgtEl>
                                          <p:spTgt spid="12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7"/>
                                        </p:tgtEl>
                                        <p:attrNameLst>
                                          <p:attrName>style.visibility</p:attrName>
                                        </p:attrNameLst>
                                      </p:cBhvr>
                                      <p:to>
                                        <p:strVal val="visible"/>
                                      </p:to>
                                    </p:set>
                                    <p:animEffect transition="in" filter="fade">
                                      <p:cBhvr>
                                        <p:cTn id="91" dur="500"/>
                                        <p:tgtEl>
                                          <p:spTgt spid="12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29"/>
                                        </p:tgtEl>
                                        <p:attrNameLst>
                                          <p:attrName>style.visibility</p:attrName>
                                        </p:attrNameLst>
                                      </p:cBhvr>
                                      <p:to>
                                        <p:strVal val="visible"/>
                                      </p:to>
                                    </p:set>
                                    <p:animEffect transition="in" filter="fade">
                                      <p:cBhvr>
                                        <p:cTn id="99" dur="500"/>
                                        <p:tgtEl>
                                          <p:spTgt spid="12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30"/>
                                        </p:tgtEl>
                                        <p:attrNameLst>
                                          <p:attrName>style.visibility</p:attrName>
                                        </p:attrNameLst>
                                      </p:cBhvr>
                                      <p:to>
                                        <p:strVal val="visible"/>
                                      </p:to>
                                    </p:set>
                                    <p:animEffect transition="in" filter="fade">
                                      <p:cBhvr>
                                        <p:cTn id="102" dur="500"/>
                                        <p:tgtEl>
                                          <p:spTgt spid="1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31"/>
                                        </p:tgtEl>
                                        <p:attrNameLst>
                                          <p:attrName>style.visibility</p:attrName>
                                        </p:attrNameLst>
                                      </p:cBhvr>
                                      <p:to>
                                        <p:strVal val="visible"/>
                                      </p:to>
                                    </p:set>
                                    <p:animEffect transition="in" filter="fade">
                                      <p:cBhvr>
                                        <p:cTn id="105" dur="500"/>
                                        <p:tgtEl>
                                          <p:spTgt spid="131"/>
                                        </p:tgtEl>
                                      </p:cBhvr>
                                    </p:animEffect>
                                  </p:childTnLst>
                                </p:cTn>
                              </p:par>
                              <p:par>
                                <p:cTn id="106" presetID="10" presetClass="entr" presetSubtype="0" fill="hold" nodeType="withEffect">
                                  <p:stCondLst>
                                    <p:cond delay="0"/>
                                  </p:stCondLst>
                                  <p:childTnLst>
                                    <p:set>
                                      <p:cBhvr>
                                        <p:cTn id="107" dur="1" fill="hold">
                                          <p:stCondLst>
                                            <p:cond delay="0"/>
                                          </p:stCondLst>
                                        </p:cTn>
                                        <p:tgtEl>
                                          <p:spTgt spid="134"/>
                                        </p:tgtEl>
                                        <p:attrNameLst>
                                          <p:attrName>style.visibility</p:attrName>
                                        </p:attrNameLst>
                                      </p:cBhvr>
                                      <p:to>
                                        <p:strVal val="visible"/>
                                      </p:to>
                                    </p:set>
                                    <p:animEffect transition="in" filter="fade">
                                      <p:cBhvr>
                                        <p:cTn id="108" dur="500"/>
                                        <p:tgtEl>
                                          <p:spTgt spid="134"/>
                                        </p:tgtEl>
                                      </p:cBhvr>
                                    </p:animEffect>
                                  </p:childTnLst>
                                </p:cTn>
                              </p:par>
                              <p:par>
                                <p:cTn id="109" presetID="10" presetClass="entr" presetSubtype="0" fill="hold" nodeType="withEffect">
                                  <p:stCondLst>
                                    <p:cond delay="0"/>
                                  </p:stCondLst>
                                  <p:childTnLst>
                                    <p:set>
                                      <p:cBhvr>
                                        <p:cTn id="110" dur="1" fill="hold">
                                          <p:stCondLst>
                                            <p:cond delay="0"/>
                                          </p:stCondLst>
                                        </p:cTn>
                                        <p:tgtEl>
                                          <p:spTgt spid="136"/>
                                        </p:tgtEl>
                                        <p:attrNameLst>
                                          <p:attrName>style.visibility</p:attrName>
                                        </p:attrNameLst>
                                      </p:cBhvr>
                                      <p:to>
                                        <p:strVal val="visible"/>
                                      </p:to>
                                    </p:set>
                                    <p:animEffect transition="in" filter="fade">
                                      <p:cBhvr>
                                        <p:cTn id="111" dur="500"/>
                                        <p:tgtEl>
                                          <p:spTgt spid="136"/>
                                        </p:tgtEl>
                                      </p:cBhvr>
                                    </p:animEffect>
                                  </p:childTnLst>
                                </p:cTn>
                              </p:par>
                              <p:par>
                                <p:cTn id="112" presetID="10" presetClass="entr" presetSubtype="0" fill="hold" nodeType="withEffect">
                                  <p:stCondLst>
                                    <p:cond delay="0"/>
                                  </p:stCondLst>
                                  <p:childTnLst>
                                    <p:set>
                                      <p:cBhvr>
                                        <p:cTn id="113" dur="1" fill="hold">
                                          <p:stCondLst>
                                            <p:cond delay="0"/>
                                          </p:stCondLst>
                                        </p:cTn>
                                        <p:tgtEl>
                                          <p:spTgt spid="141"/>
                                        </p:tgtEl>
                                        <p:attrNameLst>
                                          <p:attrName>style.visibility</p:attrName>
                                        </p:attrNameLst>
                                      </p:cBhvr>
                                      <p:to>
                                        <p:strVal val="visible"/>
                                      </p:to>
                                    </p:set>
                                    <p:animEffect transition="in" filter="fade">
                                      <p:cBhvr>
                                        <p:cTn id="114" dur="500"/>
                                        <p:tgtEl>
                                          <p:spTgt spid="141"/>
                                        </p:tgtEl>
                                      </p:cBhvr>
                                    </p:animEffect>
                                  </p:childTnLst>
                                </p:cTn>
                              </p:par>
                              <p:par>
                                <p:cTn id="115" presetID="10" presetClass="entr" presetSubtype="0" fill="hold" nodeType="withEffect">
                                  <p:stCondLst>
                                    <p:cond delay="0"/>
                                  </p:stCondLst>
                                  <p:childTnLst>
                                    <p:set>
                                      <p:cBhvr>
                                        <p:cTn id="116" dur="1" fill="hold">
                                          <p:stCondLst>
                                            <p:cond delay="0"/>
                                          </p:stCondLst>
                                        </p:cTn>
                                        <p:tgtEl>
                                          <p:spTgt spid="142"/>
                                        </p:tgtEl>
                                        <p:attrNameLst>
                                          <p:attrName>style.visibility</p:attrName>
                                        </p:attrNameLst>
                                      </p:cBhvr>
                                      <p:to>
                                        <p:strVal val="visible"/>
                                      </p:to>
                                    </p:set>
                                    <p:animEffect transition="in" filter="fade">
                                      <p:cBhvr>
                                        <p:cTn id="117" dur="500"/>
                                        <p:tgtEl>
                                          <p:spTgt spid="142"/>
                                        </p:tgtEl>
                                      </p:cBhvr>
                                    </p:animEffect>
                                  </p:childTnLst>
                                </p:cTn>
                              </p:par>
                              <p:par>
                                <p:cTn id="118" presetID="10" presetClass="entr" presetSubtype="0" fill="hold" nodeType="withEffect">
                                  <p:stCondLst>
                                    <p:cond delay="0"/>
                                  </p:stCondLst>
                                  <p:childTnLst>
                                    <p:set>
                                      <p:cBhvr>
                                        <p:cTn id="119" dur="1" fill="hold">
                                          <p:stCondLst>
                                            <p:cond delay="0"/>
                                          </p:stCondLst>
                                        </p:cTn>
                                        <p:tgtEl>
                                          <p:spTgt spid="143"/>
                                        </p:tgtEl>
                                        <p:attrNameLst>
                                          <p:attrName>style.visibility</p:attrName>
                                        </p:attrNameLst>
                                      </p:cBhvr>
                                      <p:to>
                                        <p:strVal val="visible"/>
                                      </p:to>
                                    </p:set>
                                    <p:animEffect transition="in" filter="fade">
                                      <p:cBhvr>
                                        <p:cTn id="120" dur="500"/>
                                        <p:tgtEl>
                                          <p:spTgt spid="143"/>
                                        </p:tgtEl>
                                      </p:cBhvr>
                                    </p:animEffect>
                                  </p:childTnLst>
                                </p:cTn>
                              </p:par>
                              <p:par>
                                <p:cTn id="121" presetID="10" presetClass="entr" presetSubtype="0" fill="hold" nodeType="withEffect">
                                  <p:stCondLst>
                                    <p:cond delay="0"/>
                                  </p:stCondLst>
                                  <p:childTnLst>
                                    <p:set>
                                      <p:cBhvr>
                                        <p:cTn id="122" dur="1" fill="hold">
                                          <p:stCondLst>
                                            <p:cond delay="0"/>
                                          </p:stCondLst>
                                        </p:cTn>
                                        <p:tgtEl>
                                          <p:spTgt spid="145"/>
                                        </p:tgtEl>
                                        <p:attrNameLst>
                                          <p:attrName>style.visibility</p:attrName>
                                        </p:attrNameLst>
                                      </p:cBhvr>
                                      <p:to>
                                        <p:strVal val="visible"/>
                                      </p:to>
                                    </p:set>
                                    <p:animEffect transition="in" filter="fade">
                                      <p:cBhvr>
                                        <p:cTn id="123" dur="500"/>
                                        <p:tgtEl>
                                          <p:spTgt spid="145"/>
                                        </p:tgtEl>
                                      </p:cBhvr>
                                    </p:animEffect>
                                  </p:childTnLst>
                                </p:cTn>
                              </p:par>
                              <p:par>
                                <p:cTn id="124" presetID="10" presetClass="entr" presetSubtype="0" fill="hold" nodeType="withEffect">
                                  <p:stCondLst>
                                    <p:cond delay="0"/>
                                  </p:stCondLst>
                                  <p:childTnLst>
                                    <p:set>
                                      <p:cBhvr>
                                        <p:cTn id="125" dur="1" fill="hold">
                                          <p:stCondLst>
                                            <p:cond delay="0"/>
                                          </p:stCondLst>
                                        </p:cTn>
                                        <p:tgtEl>
                                          <p:spTgt spid="146"/>
                                        </p:tgtEl>
                                        <p:attrNameLst>
                                          <p:attrName>style.visibility</p:attrName>
                                        </p:attrNameLst>
                                      </p:cBhvr>
                                      <p:to>
                                        <p:strVal val="visible"/>
                                      </p:to>
                                    </p:set>
                                    <p:animEffect transition="in" filter="fade">
                                      <p:cBhvr>
                                        <p:cTn id="126" dur="500"/>
                                        <p:tgtEl>
                                          <p:spTgt spid="146"/>
                                        </p:tgtEl>
                                      </p:cBhvr>
                                    </p:animEffect>
                                  </p:childTnLst>
                                </p:cTn>
                              </p:par>
                              <p:par>
                                <p:cTn id="127" presetID="10" presetClass="entr" presetSubtype="0" fill="hold" nodeType="withEffect">
                                  <p:stCondLst>
                                    <p:cond delay="0"/>
                                  </p:stCondLst>
                                  <p:childTnLst>
                                    <p:set>
                                      <p:cBhvr>
                                        <p:cTn id="128" dur="1" fill="hold">
                                          <p:stCondLst>
                                            <p:cond delay="0"/>
                                          </p:stCondLst>
                                        </p:cTn>
                                        <p:tgtEl>
                                          <p:spTgt spid="147"/>
                                        </p:tgtEl>
                                        <p:attrNameLst>
                                          <p:attrName>style.visibility</p:attrName>
                                        </p:attrNameLst>
                                      </p:cBhvr>
                                      <p:to>
                                        <p:strVal val="visible"/>
                                      </p:to>
                                    </p:set>
                                    <p:animEffect transition="in" filter="fade">
                                      <p:cBhvr>
                                        <p:cTn id="129" dur="500"/>
                                        <p:tgtEl>
                                          <p:spTgt spid="147"/>
                                        </p:tgtEl>
                                      </p:cBhvr>
                                    </p:animEffect>
                                  </p:childTnLst>
                                </p:cTn>
                              </p:par>
                              <p:par>
                                <p:cTn id="130" presetID="10" presetClass="entr" presetSubtype="0" fill="hold" nodeType="withEffect">
                                  <p:stCondLst>
                                    <p:cond delay="0"/>
                                  </p:stCondLst>
                                  <p:childTnLst>
                                    <p:set>
                                      <p:cBhvr>
                                        <p:cTn id="131" dur="1" fill="hold">
                                          <p:stCondLst>
                                            <p:cond delay="0"/>
                                          </p:stCondLst>
                                        </p:cTn>
                                        <p:tgtEl>
                                          <p:spTgt spid="148"/>
                                        </p:tgtEl>
                                        <p:attrNameLst>
                                          <p:attrName>style.visibility</p:attrName>
                                        </p:attrNameLst>
                                      </p:cBhvr>
                                      <p:to>
                                        <p:strVal val="visible"/>
                                      </p:to>
                                    </p:set>
                                    <p:animEffect transition="in" filter="fade">
                                      <p:cBhvr>
                                        <p:cTn id="132" dur="500"/>
                                        <p:tgtEl>
                                          <p:spTgt spid="148"/>
                                        </p:tgtEl>
                                      </p:cBhvr>
                                    </p:animEffect>
                                  </p:childTnLst>
                                </p:cTn>
                              </p:par>
                              <p:par>
                                <p:cTn id="133" presetID="10" presetClass="entr" presetSubtype="0" fill="hold" nodeType="withEffect">
                                  <p:stCondLst>
                                    <p:cond delay="0"/>
                                  </p:stCondLst>
                                  <p:childTnLst>
                                    <p:set>
                                      <p:cBhvr>
                                        <p:cTn id="134" dur="1" fill="hold">
                                          <p:stCondLst>
                                            <p:cond delay="0"/>
                                          </p:stCondLst>
                                        </p:cTn>
                                        <p:tgtEl>
                                          <p:spTgt spid="149"/>
                                        </p:tgtEl>
                                        <p:attrNameLst>
                                          <p:attrName>style.visibility</p:attrName>
                                        </p:attrNameLst>
                                      </p:cBhvr>
                                      <p:to>
                                        <p:strVal val="visible"/>
                                      </p:to>
                                    </p:set>
                                    <p:animEffect transition="in" filter="fade">
                                      <p:cBhvr>
                                        <p:cTn id="135" dur="500"/>
                                        <p:tgtEl>
                                          <p:spTgt spid="149"/>
                                        </p:tgtEl>
                                      </p:cBhvr>
                                    </p:animEffect>
                                  </p:childTnLst>
                                </p:cTn>
                              </p:par>
                              <p:par>
                                <p:cTn id="136" presetID="10" presetClass="entr" presetSubtype="0" fill="hold" nodeType="withEffect">
                                  <p:stCondLst>
                                    <p:cond delay="0"/>
                                  </p:stCondLst>
                                  <p:childTnLst>
                                    <p:set>
                                      <p:cBhvr>
                                        <p:cTn id="137" dur="1" fill="hold">
                                          <p:stCondLst>
                                            <p:cond delay="0"/>
                                          </p:stCondLst>
                                        </p:cTn>
                                        <p:tgtEl>
                                          <p:spTgt spid="150"/>
                                        </p:tgtEl>
                                        <p:attrNameLst>
                                          <p:attrName>style.visibility</p:attrName>
                                        </p:attrNameLst>
                                      </p:cBhvr>
                                      <p:to>
                                        <p:strVal val="visible"/>
                                      </p:to>
                                    </p:set>
                                    <p:animEffect transition="in" filter="fade">
                                      <p:cBhvr>
                                        <p:cTn id="138" dur="500"/>
                                        <p:tgtEl>
                                          <p:spTgt spid="150"/>
                                        </p:tgtEl>
                                      </p:cBhvr>
                                    </p:animEffect>
                                  </p:childTnLst>
                                </p:cTn>
                              </p:par>
                              <p:par>
                                <p:cTn id="139" presetID="10" presetClass="entr" presetSubtype="0" fill="hold" nodeType="withEffect">
                                  <p:stCondLst>
                                    <p:cond delay="0"/>
                                  </p:stCondLst>
                                  <p:childTnLst>
                                    <p:set>
                                      <p:cBhvr>
                                        <p:cTn id="140" dur="1" fill="hold">
                                          <p:stCondLst>
                                            <p:cond delay="0"/>
                                          </p:stCondLst>
                                        </p:cTn>
                                        <p:tgtEl>
                                          <p:spTgt spid="151"/>
                                        </p:tgtEl>
                                        <p:attrNameLst>
                                          <p:attrName>style.visibility</p:attrName>
                                        </p:attrNameLst>
                                      </p:cBhvr>
                                      <p:to>
                                        <p:strVal val="visible"/>
                                      </p:to>
                                    </p:set>
                                    <p:animEffect transition="in" filter="fade">
                                      <p:cBhvr>
                                        <p:cTn id="141" dur="500"/>
                                        <p:tgtEl>
                                          <p:spTgt spid="151"/>
                                        </p:tgtEl>
                                      </p:cBhvr>
                                    </p:animEffect>
                                  </p:childTnLst>
                                </p:cTn>
                              </p:par>
                              <p:par>
                                <p:cTn id="142" presetID="10" presetClass="entr" presetSubtype="0" fill="hold" nodeType="withEffect">
                                  <p:stCondLst>
                                    <p:cond delay="0"/>
                                  </p:stCondLst>
                                  <p:childTnLst>
                                    <p:set>
                                      <p:cBhvr>
                                        <p:cTn id="143" dur="1" fill="hold">
                                          <p:stCondLst>
                                            <p:cond delay="0"/>
                                          </p:stCondLst>
                                        </p:cTn>
                                        <p:tgtEl>
                                          <p:spTgt spid="152"/>
                                        </p:tgtEl>
                                        <p:attrNameLst>
                                          <p:attrName>style.visibility</p:attrName>
                                        </p:attrNameLst>
                                      </p:cBhvr>
                                      <p:to>
                                        <p:strVal val="visible"/>
                                      </p:to>
                                    </p:set>
                                    <p:animEffect transition="in" filter="fade">
                                      <p:cBhvr>
                                        <p:cTn id="144" dur="500"/>
                                        <p:tgtEl>
                                          <p:spTgt spid="152"/>
                                        </p:tgtEl>
                                      </p:cBhvr>
                                    </p:animEffect>
                                  </p:childTnLst>
                                </p:cTn>
                              </p:par>
                              <p:par>
                                <p:cTn id="145" presetID="10" presetClass="entr" presetSubtype="0" fill="hold" nodeType="withEffect">
                                  <p:stCondLst>
                                    <p:cond delay="0"/>
                                  </p:stCondLst>
                                  <p:childTnLst>
                                    <p:set>
                                      <p:cBhvr>
                                        <p:cTn id="146" dur="1" fill="hold">
                                          <p:stCondLst>
                                            <p:cond delay="0"/>
                                          </p:stCondLst>
                                        </p:cTn>
                                        <p:tgtEl>
                                          <p:spTgt spid="153"/>
                                        </p:tgtEl>
                                        <p:attrNameLst>
                                          <p:attrName>style.visibility</p:attrName>
                                        </p:attrNameLst>
                                      </p:cBhvr>
                                      <p:to>
                                        <p:strVal val="visible"/>
                                      </p:to>
                                    </p:set>
                                    <p:animEffect transition="in" filter="fade">
                                      <p:cBhvr>
                                        <p:cTn id="147" dur="500"/>
                                        <p:tgtEl>
                                          <p:spTgt spid="153"/>
                                        </p:tgtEl>
                                      </p:cBhvr>
                                    </p:animEffect>
                                  </p:childTnLst>
                                </p:cTn>
                              </p:par>
                              <p:par>
                                <p:cTn id="148" presetID="10" presetClass="entr" presetSubtype="0" fill="hold" nodeType="withEffect">
                                  <p:stCondLst>
                                    <p:cond delay="0"/>
                                  </p:stCondLst>
                                  <p:childTnLst>
                                    <p:set>
                                      <p:cBhvr>
                                        <p:cTn id="149" dur="1" fill="hold">
                                          <p:stCondLst>
                                            <p:cond delay="0"/>
                                          </p:stCondLst>
                                        </p:cTn>
                                        <p:tgtEl>
                                          <p:spTgt spid="154"/>
                                        </p:tgtEl>
                                        <p:attrNameLst>
                                          <p:attrName>style.visibility</p:attrName>
                                        </p:attrNameLst>
                                      </p:cBhvr>
                                      <p:to>
                                        <p:strVal val="visible"/>
                                      </p:to>
                                    </p:set>
                                    <p:animEffect transition="in" filter="fade">
                                      <p:cBhvr>
                                        <p:cTn id="150" dur="500"/>
                                        <p:tgtEl>
                                          <p:spTgt spid="154"/>
                                        </p:tgtEl>
                                      </p:cBhvr>
                                    </p:animEffect>
                                  </p:childTnLst>
                                </p:cTn>
                              </p:par>
                              <p:par>
                                <p:cTn id="151" presetID="10" presetClass="entr" presetSubtype="0" fill="hold" nodeType="withEffect">
                                  <p:stCondLst>
                                    <p:cond delay="0"/>
                                  </p:stCondLst>
                                  <p:childTnLst>
                                    <p:set>
                                      <p:cBhvr>
                                        <p:cTn id="152" dur="1" fill="hold">
                                          <p:stCondLst>
                                            <p:cond delay="0"/>
                                          </p:stCondLst>
                                        </p:cTn>
                                        <p:tgtEl>
                                          <p:spTgt spid="158"/>
                                        </p:tgtEl>
                                        <p:attrNameLst>
                                          <p:attrName>style.visibility</p:attrName>
                                        </p:attrNameLst>
                                      </p:cBhvr>
                                      <p:to>
                                        <p:strVal val="visible"/>
                                      </p:to>
                                    </p:set>
                                    <p:animEffect transition="in" filter="fade">
                                      <p:cBhvr>
                                        <p:cTn id="153" dur="500"/>
                                        <p:tgtEl>
                                          <p:spTgt spid="158"/>
                                        </p:tgtEl>
                                      </p:cBhvr>
                                    </p:animEffect>
                                  </p:childTnLst>
                                </p:cTn>
                              </p:par>
                              <p:par>
                                <p:cTn id="154" presetID="10" presetClass="entr" presetSubtype="0" fill="hold" nodeType="withEffect">
                                  <p:stCondLst>
                                    <p:cond delay="0"/>
                                  </p:stCondLst>
                                  <p:childTnLst>
                                    <p:set>
                                      <p:cBhvr>
                                        <p:cTn id="155" dur="1" fill="hold">
                                          <p:stCondLst>
                                            <p:cond delay="0"/>
                                          </p:stCondLst>
                                        </p:cTn>
                                        <p:tgtEl>
                                          <p:spTgt spid="159"/>
                                        </p:tgtEl>
                                        <p:attrNameLst>
                                          <p:attrName>style.visibility</p:attrName>
                                        </p:attrNameLst>
                                      </p:cBhvr>
                                      <p:to>
                                        <p:strVal val="visible"/>
                                      </p:to>
                                    </p:set>
                                    <p:animEffect transition="in" filter="fade">
                                      <p:cBhvr>
                                        <p:cTn id="156" dur="500"/>
                                        <p:tgtEl>
                                          <p:spTgt spid="159"/>
                                        </p:tgtEl>
                                      </p:cBhvr>
                                    </p:animEffect>
                                  </p:childTnLst>
                                </p:cTn>
                              </p:par>
                              <p:par>
                                <p:cTn id="157" presetID="10" presetClass="entr" presetSubtype="0" fill="hold" nodeType="withEffect">
                                  <p:stCondLst>
                                    <p:cond delay="0"/>
                                  </p:stCondLst>
                                  <p:childTnLst>
                                    <p:set>
                                      <p:cBhvr>
                                        <p:cTn id="158" dur="1" fill="hold">
                                          <p:stCondLst>
                                            <p:cond delay="0"/>
                                          </p:stCondLst>
                                        </p:cTn>
                                        <p:tgtEl>
                                          <p:spTgt spid="160"/>
                                        </p:tgtEl>
                                        <p:attrNameLst>
                                          <p:attrName>style.visibility</p:attrName>
                                        </p:attrNameLst>
                                      </p:cBhvr>
                                      <p:to>
                                        <p:strVal val="visible"/>
                                      </p:to>
                                    </p:set>
                                    <p:animEffect transition="in" filter="fade">
                                      <p:cBhvr>
                                        <p:cTn id="159" dur="500"/>
                                        <p:tgtEl>
                                          <p:spTgt spid="160"/>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161"/>
                                        </p:tgtEl>
                                        <p:attrNameLst>
                                          <p:attrName>style.visibility</p:attrName>
                                        </p:attrNameLst>
                                      </p:cBhvr>
                                      <p:to>
                                        <p:strVal val="visible"/>
                                      </p:to>
                                    </p:set>
                                    <p:animEffect transition="in" filter="fade">
                                      <p:cBhvr>
                                        <p:cTn id="164" dur="500"/>
                                        <p:tgtEl>
                                          <p:spTgt spid="161"/>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62"/>
                                        </p:tgtEl>
                                        <p:attrNameLst>
                                          <p:attrName>style.visibility</p:attrName>
                                        </p:attrNameLst>
                                      </p:cBhvr>
                                      <p:to>
                                        <p:strVal val="visible"/>
                                      </p:to>
                                    </p:set>
                                    <p:animEffect transition="in" filter="fade">
                                      <p:cBhvr>
                                        <p:cTn id="167" dur="500"/>
                                        <p:tgtEl>
                                          <p:spTgt spid="162"/>
                                        </p:tgtEl>
                                      </p:cBhvr>
                                    </p:animEffect>
                                  </p:childTnLst>
                                </p:cTn>
                              </p:par>
                              <p:par>
                                <p:cTn id="168" presetID="10" presetClass="entr" presetSubtype="0" fill="hold" nodeType="withEffect">
                                  <p:stCondLst>
                                    <p:cond delay="0"/>
                                  </p:stCondLst>
                                  <p:childTnLst>
                                    <p:set>
                                      <p:cBhvr>
                                        <p:cTn id="169" dur="1" fill="hold">
                                          <p:stCondLst>
                                            <p:cond delay="0"/>
                                          </p:stCondLst>
                                        </p:cTn>
                                        <p:tgtEl>
                                          <p:spTgt spid="163"/>
                                        </p:tgtEl>
                                        <p:attrNameLst>
                                          <p:attrName>style.visibility</p:attrName>
                                        </p:attrNameLst>
                                      </p:cBhvr>
                                      <p:to>
                                        <p:strVal val="visible"/>
                                      </p:to>
                                    </p:set>
                                    <p:animEffect transition="in" filter="fade">
                                      <p:cBhvr>
                                        <p:cTn id="170" dur="500"/>
                                        <p:tgtEl>
                                          <p:spTgt spid="163"/>
                                        </p:tgtEl>
                                      </p:cBhvr>
                                    </p:animEffect>
                                  </p:childTnLst>
                                </p:cTn>
                              </p:par>
                              <p:par>
                                <p:cTn id="171" presetID="10" presetClass="entr" presetSubtype="0" fill="hold" nodeType="withEffect">
                                  <p:stCondLst>
                                    <p:cond delay="0"/>
                                  </p:stCondLst>
                                  <p:childTnLst>
                                    <p:set>
                                      <p:cBhvr>
                                        <p:cTn id="172" dur="1" fill="hold">
                                          <p:stCondLst>
                                            <p:cond delay="0"/>
                                          </p:stCondLst>
                                        </p:cTn>
                                        <p:tgtEl>
                                          <p:spTgt spid="164"/>
                                        </p:tgtEl>
                                        <p:attrNameLst>
                                          <p:attrName>style.visibility</p:attrName>
                                        </p:attrNameLst>
                                      </p:cBhvr>
                                      <p:to>
                                        <p:strVal val="visible"/>
                                      </p:to>
                                    </p:set>
                                    <p:animEffect transition="in" filter="fade">
                                      <p:cBhvr>
                                        <p:cTn id="173" dur="500"/>
                                        <p:tgtEl>
                                          <p:spTgt spid="164"/>
                                        </p:tgtEl>
                                      </p:cBhvr>
                                    </p:animEffect>
                                  </p:childTnLst>
                                </p:cTn>
                              </p:par>
                              <p:par>
                                <p:cTn id="174" presetID="10" presetClass="entr" presetSubtype="0" fill="hold" nodeType="withEffect">
                                  <p:stCondLst>
                                    <p:cond delay="0"/>
                                  </p:stCondLst>
                                  <p:childTnLst>
                                    <p:set>
                                      <p:cBhvr>
                                        <p:cTn id="175" dur="1" fill="hold">
                                          <p:stCondLst>
                                            <p:cond delay="0"/>
                                          </p:stCondLst>
                                        </p:cTn>
                                        <p:tgtEl>
                                          <p:spTgt spid="165"/>
                                        </p:tgtEl>
                                        <p:attrNameLst>
                                          <p:attrName>style.visibility</p:attrName>
                                        </p:attrNameLst>
                                      </p:cBhvr>
                                      <p:to>
                                        <p:strVal val="visible"/>
                                      </p:to>
                                    </p:set>
                                    <p:animEffect transition="in" filter="fade">
                                      <p:cBhvr>
                                        <p:cTn id="176" dur="500"/>
                                        <p:tgtEl>
                                          <p:spTgt spid="165"/>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66"/>
                                        </p:tgtEl>
                                        <p:attrNameLst>
                                          <p:attrName>style.visibility</p:attrName>
                                        </p:attrNameLst>
                                      </p:cBhvr>
                                      <p:to>
                                        <p:strVal val="visible"/>
                                      </p:to>
                                    </p:set>
                                    <p:animEffect transition="in" filter="fade">
                                      <p:cBhvr>
                                        <p:cTn id="179" dur="500"/>
                                        <p:tgtEl>
                                          <p:spTgt spid="166"/>
                                        </p:tgtEl>
                                      </p:cBhvr>
                                    </p:animEffect>
                                  </p:childTnLst>
                                </p:cTn>
                              </p:par>
                              <p:par>
                                <p:cTn id="180" presetID="10" presetClass="entr" presetSubtype="0" fill="hold" nodeType="withEffect">
                                  <p:stCondLst>
                                    <p:cond delay="0"/>
                                  </p:stCondLst>
                                  <p:childTnLst>
                                    <p:set>
                                      <p:cBhvr>
                                        <p:cTn id="181" dur="1" fill="hold">
                                          <p:stCondLst>
                                            <p:cond delay="0"/>
                                          </p:stCondLst>
                                        </p:cTn>
                                        <p:tgtEl>
                                          <p:spTgt spid="167"/>
                                        </p:tgtEl>
                                        <p:attrNameLst>
                                          <p:attrName>style.visibility</p:attrName>
                                        </p:attrNameLst>
                                      </p:cBhvr>
                                      <p:to>
                                        <p:strVal val="visible"/>
                                      </p:to>
                                    </p:set>
                                    <p:animEffect transition="in" filter="fade">
                                      <p:cBhvr>
                                        <p:cTn id="182" dur="500"/>
                                        <p:tgtEl>
                                          <p:spTgt spid="167"/>
                                        </p:tgtEl>
                                      </p:cBhvr>
                                    </p:animEffect>
                                  </p:childTnLst>
                                </p:cTn>
                              </p:par>
                              <p:par>
                                <p:cTn id="183" presetID="10" presetClass="entr" presetSubtype="0" fill="hold" nodeType="withEffect">
                                  <p:stCondLst>
                                    <p:cond delay="0"/>
                                  </p:stCondLst>
                                  <p:childTnLst>
                                    <p:set>
                                      <p:cBhvr>
                                        <p:cTn id="184" dur="1" fill="hold">
                                          <p:stCondLst>
                                            <p:cond delay="0"/>
                                          </p:stCondLst>
                                        </p:cTn>
                                        <p:tgtEl>
                                          <p:spTgt spid="168"/>
                                        </p:tgtEl>
                                        <p:attrNameLst>
                                          <p:attrName>style.visibility</p:attrName>
                                        </p:attrNameLst>
                                      </p:cBhvr>
                                      <p:to>
                                        <p:strVal val="visible"/>
                                      </p:to>
                                    </p:set>
                                    <p:animEffect transition="in" filter="fade">
                                      <p:cBhvr>
                                        <p:cTn id="185" dur="500"/>
                                        <p:tgtEl>
                                          <p:spTgt spid="168"/>
                                        </p:tgtEl>
                                      </p:cBhvr>
                                    </p:animEffect>
                                  </p:childTnLst>
                                </p:cTn>
                              </p:par>
                              <p:par>
                                <p:cTn id="186" presetID="10" presetClass="entr" presetSubtype="0" fill="hold" nodeType="withEffect">
                                  <p:stCondLst>
                                    <p:cond delay="0"/>
                                  </p:stCondLst>
                                  <p:childTnLst>
                                    <p:set>
                                      <p:cBhvr>
                                        <p:cTn id="187" dur="1" fill="hold">
                                          <p:stCondLst>
                                            <p:cond delay="0"/>
                                          </p:stCondLst>
                                        </p:cTn>
                                        <p:tgtEl>
                                          <p:spTgt spid="169"/>
                                        </p:tgtEl>
                                        <p:attrNameLst>
                                          <p:attrName>style.visibility</p:attrName>
                                        </p:attrNameLst>
                                      </p:cBhvr>
                                      <p:to>
                                        <p:strVal val="visible"/>
                                      </p:to>
                                    </p:set>
                                    <p:animEffect transition="in" filter="fade">
                                      <p:cBhvr>
                                        <p:cTn id="188" dur="500"/>
                                        <p:tgtEl>
                                          <p:spTgt spid="169"/>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70"/>
                                        </p:tgtEl>
                                        <p:attrNameLst>
                                          <p:attrName>style.visibility</p:attrName>
                                        </p:attrNameLst>
                                      </p:cBhvr>
                                      <p:to>
                                        <p:strVal val="visible"/>
                                      </p:to>
                                    </p:set>
                                    <p:animEffect transition="in" filter="fade">
                                      <p:cBhvr>
                                        <p:cTn id="191"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5" grpId="0"/>
      <p:bldP spid="100" grpId="0"/>
      <p:bldP spid="102" grpId="0"/>
      <p:bldP spid="103" grpId="0"/>
      <p:bldP spid="106" grpId="0"/>
      <p:bldP spid="107" grpId="0" animBg="1"/>
      <p:bldP spid="112" grpId="0"/>
      <p:bldP spid="120" grpId="0"/>
      <p:bldP spid="121" grpId="0"/>
      <p:bldP spid="122" grpId="0"/>
      <p:bldP spid="123" grpId="0"/>
      <p:bldP spid="124" grpId="0"/>
      <p:bldP spid="125" grpId="0"/>
      <p:bldP spid="126" grpId="0"/>
      <p:bldP spid="127" grpId="0"/>
      <p:bldP spid="128" grpId="0" animBg="1"/>
      <p:bldP spid="129" grpId="0"/>
      <p:bldP spid="130" grpId="0"/>
      <p:bldP spid="131" grpId="0"/>
      <p:bldP spid="132" grpId="0"/>
      <p:bldP spid="161" grpId="0" animBg="1"/>
      <p:bldP spid="162" grpId="0"/>
      <p:bldP spid="166" grpId="0"/>
      <p:bldP spid="170" grpId="0"/>
    </p:bldLst>
  </p:timing>
</p:sld>
</file>

<file path=ppt/theme/theme1.xml><?xml version="1.0" encoding="utf-8"?>
<a:theme xmlns:a="http://schemas.openxmlformats.org/drawingml/2006/main" name="Office Theme">
  <a:themeElements>
    <a:clrScheme name="Custom 9">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9797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29736</TotalTime>
  <Words>641</Words>
  <Application>Microsoft Macintosh PowerPoint</Application>
  <PresentationFormat>Widescreen</PresentationFormat>
  <Paragraphs>144</Paragraphs>
  <Slides>10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Arial Narrow</vt:lpstr>
      <vt:lpstr>Calibri</vt:lpstr>
      <vt:lpstr>Century Gothic</vt:lpstr>
      <vt:lpstr>Eurostile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Emergys Corp</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Bruno Parra Vega</dc:creator>
  <cp:lastModifiedBy>Ivan Rayo</cp:lastModifiedBy>
  <cp:revision>955</cp:revision>
  <cp:lastPrinted>2017-09-21T18:07:46Z</cp:lastPrinted>
  <dcterms:created xsi:type="dcterms:W3CDTF">2015-01-19T22:28:11Z</dcterms:created>
  <dcterms:modified xsi:type="dcterms:W3CDTF">2018-06-08T14:41:22Z</dcterms:modified>
</cp:coreProperties>
</file>